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_rels/slideMaster8.xml.rels" ContentType="application/vnd.openxmlformats-package.relationships+xml"/>
  <Override PartName="/ppt/slideMasters/_rels/slideMaster9.xml.rels" ContentType="application/vnd.openxmlformats-package.relationships+xml"/>
  <Override PartName="/ppt/slideMasters/_rels/slideMaster10.xml.rels" ContentType="application/vnd.openxmlformats-package.relationships+xml"/>
  <Override PartName="/ppt/slideMasters/_rels/slideMaster11.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7.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8.jpeg" ContentType="image/jpe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9.jpeg" ContentType="image/jpeg"/>
  <Override PartName="/ppt/media/image20.jpeg" ContentType="image/jpeg"/>
  <Override PartName="/ppt/media/image21.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1" r:id="rId4"/>
    <p:sldMasterId id="2147483652" r:id="rId5"/>
    <p:sldMasterId id="2147483653" r:id="rId6"/>
    <p:sldMasterId id="2147483654" r:id="rId7"/>
    <p:sldMasterId id="2147483655" r:id="rId8"/>
    <p:sldMasterId id="2147483656" r:id="rId9"/>
    <p:sldMasterId id="2147483657" r:id="rId10"/>
    <p:sldMasterId id="2147483659" r:id="rId11"/>
    <p:sldMasterId id="2147483660" r:id="rId12"/>
  </p:sld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 Id="rId25" Type="http://schemas.openxmlformats.org/officeDocument/2006/relationships/slide" Target="slides/slide13.xml"/><Relationship Id="rId26" Type="http://schemas.openxmlformats.org/officeDocument/2006/relationships/slide" Target="slides/slide14.xml"/><Relationship Id="rId27" Type="http://schemas.openxmlformats.org/officeDocument/2006/relationships/slide" Target="slides/slide15.xml"/><Relationship Id="rId28" Type="http://schemas.openxmlformats.org/officeDocument/2006/relationships/slide" Target="slides/slide16.xml"/><Relationship Id="rId29" Type="http://schemas.openxmlformats.org/officeDocument/2006/relationships/slide" Target="slides/slide17.xml"/><Relationship Id="rId30" Type="http://schemas.openxmlformats.org/officeDocument/2006/relationships/slide" Target="slides/slide18.xml"/><Relationship Id="rId31" Type="http://schemas.openxmlformats.org/officeDocument/2006/relationships/slide" Target="slides/slide19.xml"/><Relationship Id="rId32" Type="http://schemas.openxmlformats.org/officeDocument/2006/relationships/slide" Target="slides/slide20.xml"/><Relationship Id="rId33"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标题幻灯片">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微软雅黑"/>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spAutoFit/>
          </a:bodyPr>
          <a:p>
            <a:pPr indent="0" algn="ctr">
              <a:buNone/>
            </a:pPr>
            <a:endParaRPr b="0" lang="en-US" sz="3200" strike="noStrike" u="none">
              <a:solidFill>
                <a:srgbClr val="000000"/>
              </a:solidFill>
              <a:effectLst/>
              <a:uFillTx/>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05737603-AA70-4968-8541-6A8E064A079F}" type="slidenum">
              <a:t>&lt;#&gt;</a:t>
            </a:fld>
          </a:p>
        </p:txBody>
      </p:sp>
      <p:sp>
        <p:nvSpPr>
          <p:cNvPr id="6" name="PlaceHolder 5"/>
          <p:cNvSpPr>
            <a:spLocks noGrp="1"/>
          </p:cNvSpPr>
          <p:nvPr>
            <p:ph type="dt" idx="1"/>
          </p:nvPr>
        </p:nvSpPr>
        <p:spPr/>
        <p:txBody>
          <a:bodyPr/>
          <a:p>
            <a:r>
              <a:rPr lang="zh-C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空白">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52CE5064-7B1E-48D4-997E-534ACB1C2B89}" type="slidenum">
              <a:t>&lt;#&gt;</a:t>
            </a:fld>
          </a:p>
        </p:txBody>
      </p:sp>
      <p:sp>
        <p:nvSpPr>
          <p:cNvPr id="4" name="PlaceHolder 3"/>
          <p:cNvSpPr>
            <a:spLocks noGrp="1"/>
          </p:cNvSpPr>
          <p:nvPr>
            <p:ph type="dt" idx="25"/>
          </p:nvPr>
        </p:nvSpPr>
        <p:spPr/>
        <p:txBody>
          <a:bodyPr/>
          <a:p>
            <a:r>
              <a:rPr lang="zh-C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
</Relationships>
</file>

<file path=ppt/slideMasters/_rels/slideMaster2.xml.rels><?xml version="1.0" encoding="UTF-8"?>
<Relationships xmlns="http://schemas.openxmlformats.org/package/2006/relationships"><Relationship Id="rId1" Type="http://schemas.openxmlformats.org/officeDocument/2006/relationships/theme" Target="../theme/theme2.xml"/>
</Relationships>
</file>

<file path=ppt/slideMasters/_rels/slideMaster3.xml.rels><?xml version="1.0" encoding="UTF-8"?>
<Relationships xmlns="http://schemas.openxmlformats.org/package/2006/relationships"><Relationship Id="rId1" Type="http://schemas.openxmlformats.org/officeDocument/2006/relationships/theme" Target="../theme/theme3.xml"/>
</Relationships>
</file>

<file path=ppt/slideMasters/_rels/slideMaster4.xml.rels><?xml version="1.0" encoding="UTF-8"?>
<Relationships xmlns="http://schemas.openxmlformats.org/package/2006/relationships"><Relationship Id="rId1" Type="http://schemas.openxmlformats.org/officeDocument/2006/relationships/theme" Target="../theme/theme4.xml"/>
</Relationships>
</file>

<file path=ppt/slideMasters/_rels/slideMaster5.xml.rels><?xml version="1.0" encoding="UTF-8"?>
<Relationships xmlns="http://schemas.openxmlformats.org/package/2006/relationships"><Relationship Id="rId1" Type="http://schemas.openxmlformats.org/officeDocument/2006/relationships/theme" Target="../theme/theme5.xml"/>
</Relationships>
</file>

<file path=ppt/slideMasters/_rels/slideMaster6.xml.rels><?xml version="1.0" encoding="UTF-8"?>
<Relationships xmlns="http://schemas.openxmlformats.org/package/2006/relationships"><Relationship Id="rId1" Type="http://schemas.openxmlformats.org/officeDocument/2006/relationships/theme" Target="../theme/theme6.xml"/>
</Relationships>
</file>

<file path=ppt/slideMasters/_rels/slideMaster7.xml.rels><?xml version="1.0" encoding="UTF-8"?>
<Relationships xmlns="http://schemas.openxmlformats.org/package/2006/relationships"><Relationship Id="rId1" Type="http://schemas.openxmlformats.org/officeDocument/2006/relationships/theme" Target="../theme/theme7.xml"/>
</Relationships>
</file>

<file path=ppt/slideMasters/_rels/slideMaster8.xml.rels><?xml version="1.0" encoding="UTF-8"?>
<Relationships xmlns="http://schemas.openxmlformats.org/package/2006/relationships"><Relationship Id="rId1" Type="http://schemas.openxmlformats.org/officeDocument/2006/relationships/theme" Target="../theme/theme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a:noFill/>
          <a:ln w="0">
            <a:noFill/>
          </a:ln>
        </p:spPr>
        <p:txBody>
          <a:bodyPr lIns="91440" rIns="91440" tIns="45720" bIns="45720" anchor="b">
            <a:noAutofit/>
          </a:bodyPr>
          <a:p>
            <a:pPr indent="0" algn="ctr" defTabSz="914400">
              <a:lnSpc>
                <a:spcPct val="90000"/>
              </a:lnSpc>
              <a:buNone/>
            </a:pPr>
            <a:r>
              <a:rPr b="0" lang="zh-CN" sz="6000" strike="noStrike" u="none">
                <a:solidFill>
                  <a:schemeClr val="dk1"/>
                </a:solidFill>
                <a:effectLst/>
                <a:uFillTx/>
                <a:latin typeface="微软雅黑"/>
                <a:ea typeface="仿宋"/>
              </a:rPr>
              <a:t>单击此处编辑母版标题样式</a:t>
            </a:r>
            <a:endParaRPr b="0" lang="en-US" sz="6000" strike="noStrike" u="none">
              <a:solidFill>
                <a:schemeClr val="dk1"/>
              </a:solidFill>
              <a:effectLst/>
              <a:uFillTx/>
              <a:latin typeface="微软雅黑"/>
            </a:endParaRPr>
          </a:p>
        </p:txBody>
      </p:sp>
      <p:sp>
        <p:nvSpPr>
          <p:cNvPr id="1" name="PlaceHolder 2"/>
          <p:cNvSpPr>
            <a:spLocks noGrp="1"/>
          </p:cNvSpPr>
          <p:nvPr>
            <p:ph type="dt" idx="1"/>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defTabSz="914400">
              <a:lnSpc>
                <a:spcPct val="100000"/>
              </a:lnSpc>
              <a:buNone/>
            </a:pPr>
            <a:r>
              <a:rPr b="0" lang="en-US" sz="1200" strike="noStrike" u="none">
                <a:solidFill>
                  <a:schemeClr val="dk1">
                    <a:tint val="75000"/>
                  </a:schemeClr>
                </a:solidFill>
                <a:effectLst/>
                <a:uFillTx/>
                <a:latin typeface="微软雅黑"/>
                <a:ea typeface="仿宋"/>
              </a:rPr>
              <a:t>&lt;日期/时间&gt;</a:t>
            </a:r>
            <a:endParaRPr b="0" lang="en-US" sz="1200" strike="noStrike" u="none">
              <a:solidFill>
                <a:srgbClr val="000000"/>
              </a:solidFill>
              <a:effectLst/>
              <a:uFillTx/>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&lt;页脚&gt;</a:t>
            </a:r>
            <a:endParaRPr b="0" lang="en-US" sz="1400" strike="noStrike" u="none">
              <a:solidFill>
                <a:srgbClr val="000000"/>
              </a:solidFill>
              <a:effectLst/>
              <a:uFillTx/>
              <a:latin typeface="Times New Roman"/>
            </a:endParaRP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algn="r" defTabSz="914400">
              <a:lnSpc>
                <a:spcPct val="100000"/>
              </a:lnSpc>
              <a:buNone/>
            </a:pPr>
            <a:fld id="{F4A08A41-3A4C-4F9E-A55F-1F316D4C2CAC}" type="slidenum">
              <a:rPr b="0" lang="en-US" sz="1200" strike="noStrike" u="none">
                <a:solidFill>
                  <a:schemeClr val="dk1">
                    <a:tint val="75000"/>
                  </a:schemeClr>
                </a:solidFill>
                <a:effectLst/>
                <a:uFillTx/>
                <a:latin typeface="微软雅黑"/>
                <a:ea typeface="仿宋"/>
              </a:rPr>
              <a:t>&lt;编号&gt;</a:t>
            </a:fld>
            <a:endParaRPr b="0" lang="en-US" sz="1200" strike="noStrike" u="none">
              <a:solidFill>
                <a:srgbClr val="000000"/>
              </a:solidFill>
              <a:effectLst/>
              <a:uFillTx/>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zh-CN" sz="2800" strike="noStrike" u="none">
                <a:solidFill>
                  <a:schemeClr val="dk1"/>
                </a:solidFill>
                <a:effectLst/>
                <a:uFillTx/>
                <a:latin typeface="微软雅黑"/>
              </a:rPr>
              <a:t>点击以编辑提纲文本格式</a:t>
            </a:r>
            <a:endParaRPr b="0" lang="en-US" sz="2800" strike="noStrike" u="none">
              <a:solidFill>
                <a:schemeClr val="dk1"/>
              </a:solidFill>
              <a:effectLst/>
              <a:uFillTx/>
              <a:latin typeface="微软雅黑"/>
            </a:endParaRPr>
          </a:p>
          <a:p>
            <a:pPr lvl="1" marL="864000" indent="-324000">
              <a:lnSpc>
                <a:spcPct val="90000"/>
              </a:lnSpc>
              <a:spcBef>
                <a:spcPts val="1134"/>
              </a:spcBef>
              <a:buClr>
                <a:srgbClr val="000000"/>
              </a:buClr>
              <a:buSzPct val="75000"/>
              <a:buFont typeface="Symbol" charset="2"/>
              <a:buChar char=""/>
            </a:pPr>
            <a:r>
              <a:rPr b="0" lang="zh-CN" sz="2000" strike="noStrike" u="none">
                <a:solidFill>
                  <a:schemeClr val="dk1"/>
                </a:solidFill>
                <a:effectLst/>
                <a:uFillTx/>
                <a:latin typeface="微软雅黑"/>
              </a:rPr>
              <a:t>第二提纲级别</a:t>
            </a:r>
            <a:endParaRPr b="0" lang="en-US" sz="2000" strike="noStrike" u="none">
              <a:solidFill>
                <a:schemeClr val="dk1"/>
              </a:solidFill>
              <a:effectLst/>
              <a:uFillTx/>
              <a:latin typeface="微软雅黑"/>
            </a:endParaRPr>
          </a:p>
          <a:p>
            <a:pPr lvl="2" marL="1296000" indent="-288000">
              <a:lnSpc>
                <a:spcPct val="90000"/>
              </a:lnSpc>
              <a:spcBef>
                <a:spcPts val="850"/>
              </a:spcBef>
              <a:buClr>
                <a:srgbClr val="000000"/>
              </a:buClr>
              <a:buSzPct val="45000"/>
              <a:buFont typeface="Wingdings" charset="2"/>
              <a:buChar char=""/>
            </a:pPr>
            <a:r>
              <a:rPr b="0" lang="zh-CN" sz="1800" strike="noStrike" u="none">
                <a:solidFill>
                  <a:schemeClr val="dk1"/>
                </a:solidFill>
                <a:effectLst/>
                <a:uFillTx/>
                <a:latin typeface="微软雅黑"/>
              </a:rPr>
              <a:t>第三提纲级别</a:t>
            </a:r>
            <a:endParaRPr b="0" lang="en-US" sz="1800" strike="noStrike" u="none">
              <a:solidFill>
                <a:schemeClr val="dk1"/>
              </a:solidFill>
              <a:effectLst/>
              <a:uFillTx/>
              <a:latin typeface="微软雅黑"/>
            </a:endParaRPr>
          </a:p>
          <a:p>
            <a:pPr lvl="3" marL="1728000" indent="-216000">
              <a:lnSpc>
                <a:spcPct val="90000"/>
              </a:lnSpc>
              <a:spcBef>
                <a:spcPts val="567"/>
              </a:spcBef>
              <a:buClr>
                <a:srgbClr val="000000"/>
              </a:buClr>
              <a:buSzPct val="75000"/>
              <a:buFont typeface="Symbol" charset="2"/>
              <a:buChar char=""/>
            </a:pPr>
            <a:r>
              <a:rPr b="0" lang="zh-CN" sz="1800" strike="noStrike" u="none">
                <a:solidFill>
                  <a:schemeClr val="dk1"/>
                </a:solidFill>
                <a:effectLst/>
                <a:uFillTx/>
                <a:latin typeface="微软雅黑"/>
              </a:rPr>
              <a:t>第四提纲级别</a:t>
            </a:r>
            <a:endParaRPr b="0" lang="en-US" sz="1800" strike="noStrike" u="none">
              <a:solidFill>
                <a:schemeClr val="dk1"/>
              </a:solidFill>
              <a:effectLst/>
              <a:uFillTx/>
              <a:latin typeface="微软雅黑"/>
            </a:endParaRPr>
          </a:p>
          <a:p>
            <a:pPr lvl="4" marL="2160000" indent="-216000">
              <a:lnSpc>
                <a:spcPct val="90000"/>
              </a:lnSpc>
              <a:spcBef>
                <a:spcPts val="283"/>
              </a:spcBef>
              <a:buClr>
                <a:srgbClr val="000000"/>
              </a:buClr>
              <a:buSzPct val="45000"/>
              <a:buFont typeface="Wingdings" charset="2"/>
              <a:buChar char=""/>
            </a:pPr>
            <a:r>
              <a:rPr b="0" lang="zh-CN" sz="2000" strike="noStrike" u="none">
                <a:solidFill>
                  <a:schemeClr val="dk1"/>
                </a:solidFill>
                <a:effectLst/>
                <a:uFillTx/>
                <a:latin typeface="微软雅黑"/>
              </a:rPr>
              <a:t>第五提纲级别</a:t>
            </a:r>
            <a:endParaRPr b="0" lang="en-US" sz="2000" strike="noStrike" u="none">
              <a:solidFill>
                <a:schemeClr val="dk1"/>
              </a:solidFill>
              <a:effectLst/>
              <a:uFillTx/>
              <a:latin typeface="微软雅黑"/>
            </a:endParaRPr>
          </a:p>
          <a:p>
            <a:pPr lvl="5" marL="2592000" indent="-216000">
              <a:lnSpc>
                <a:spcPct val="90000"/>
              </a:lnSpc>
              <a:spcBef>
                <a:spcPts val="283"/>
              </a:spcBef>
              <a:buClr>
                <a:srgbClr val="000000"/>
              </a:buClr>
              <a:buSzPct val="45000"/>
              <a:buFont typeface="Wingdings" charset="2"/>
              <a:buChar char=""/>
            </a:pPr>
            <a:r>
              <a:rPr b="0" lang="zh-CN" sz="2000" strike="noStrike" u="none">
                <a:solidFill>
                  <a:schemeClr val="dk1"/>
                </a:solidFill>
                <a:effectLst/>
                <a:uFillTx/>
                <a:latin typeface="微软雅黑"/>
              </a:rPr>
              <a:t>第六提纲级别</a:t>
            </a:r>
            <a:endParaRPr b="0" lang="en-US" sz="2000" strike="noStrike" u="none">
              <a:solidFill>
                <a:schemeClr val="dk1"/>
              </a:solidFill>
              <a:effectLst/>
              <a:uFillTx/>
              <a:latin typeface="微软雅黑"/>
            </a:endParaRPr>
          </a:p>
          <a:p>
            <a:pPr lvl="6" marL="3024000" indent="-216000">
              <a:lnSpc>
                <a:spcPct val="90000"/>
              </a:lnSpc>
              <a:spcBef>
                <a:spcPts val="283"/>
              </a:spcBef>
              <a:buClr>
                <a:srgbClr val="000000"/>
              </a:buClr>
              <a:buSzPct val="45000"/>
              <a:buFont typeface="Wingdings" charset="2"/>
              <a:buChar char=""/>
            </a:pPr>
            <a:r>
              <a:rPr b="0" lang="zh-CN" sz="2000" strike="noStrike" u="none">
                <a:solidFill>
                  <a:schemeClr val="dk1"/>
                </a:solidFill>
                <a:effectLst/>
                <a:uFillTx/>
                <a:latin typeface="微软雅黑"/>
              </a:rPr>
              <a:t>第七提纲级别</a:t>
            </a:r>
            <a:endParaRPr b="0" lang="en-US" sz="2000" strike="noStrike" u="none">
              <a:solidFill>
                <a:schemeClr val="dk1"/>
              </a:solidFill>
              <a:effectLst/>
              <a:uFillTx/>
              <a:latin typeface="微软雅黑"/>
            </a:endParaRPr>
          </a:p>
        </p:txBody>
      </p:sp>
    </p:spTree>
  </p:cSld>
  <p:clrMap bg1="lt1" tx1="dk1" bg2="lt2"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1" name="PlaceHolder 1"/>
          <p:cNvSpPr>
            <a:spLocks noGrp="1"/>
          </p:cNvSpPr>
          <p:nvPr>
            <p:ph type="title"/>
          </p:nvPr>
        </p:nvSpPr>
        <p:spPr>
          <a:xfrm>
            <a:off x="839880" y="457200"/>
            <a:ext cx="3931920" cy="1599840"/>
          </a:xfrm>
          <a:prstGeom prst="rect">
            <a:avLst/>
          </a:prstGeom>
          <a:noFill/>
          <a:ln w="0">
            <a:noFill/>
          </a:ln>
        </p:spPr>
        <p:txBody>
          <a:bodyPr lIns="91440" rIns="91440" tIns="45720" bIns="45720" anchor="b">
            <a:noAutofit/>
          </a:bodyPr>
          <a:p>
            <a:pPr indent="0" defTabSz="914400">
              <a:lnSpc>
                <a:spcPct val="90000"/>
              </a:lnSpc>
              <a:buNone/>
            </a:pPr>
            <a:r>
              <a:rPr b="0" lang="zh-CN" sz="3200" strike="noStrike" u="none">
                <a:solidFill>
                  <a:schemeClr val="dk1"/>
                </a:solidFill>
                <a:effectLst/>
                <a:uFillTx/>
                <a:latin typeface="微软雅黑"/>
                <a:ea typeface="仿宋"/>
              </a:rPr>
              <a:t>单击此处编辑母版标题样式</a:t>
            </a:r>
            <a:endParaRPr b="0" lang="en-US" sz="3200" strike="noStrike" u="none">
              <a:solidFill>
                <a:schemeClr val="dk1"/>
              </a:solidFill>
              <a:effectLst/>
              <a:uFillTx/>
              <a:latin typeface="微软雅黑"/>
            </a:endParaRPr>
          </a:p>
        </p:txBody>
      </p:sp>
      <p:sp>
        <p:nvSpPr>
          <p:cNvPr id="52" name="PlaceHolder 2"/>
          <p:cNvSpPr>
            <a:spLocks noGrp="1"/>
          </p:cNvSpPr>
          <p:nvPr>
            <p:ph type="body"/>
          </p:nvPr>
        </p:nvSpPr>
        <p:spPr>
          <a:xfrm>
            <a:off x="5183280" y="987480"/>
            <a:ext cx="6171840" cy="4873320"/>
          </a:xfrm>
          <a:prstGeom prst="rect">
            <a:avLst/>
          </a:prstGeom>
          <a:noFill/>
          <a:ln w="0">
            <a:noFill/>
          </a:ln>
        </p:spPr>
        <p:txBody>
          <a:bodyPr lIns="91440" rIns="91440" tIns="45720" bIns="45720" anchor="t">
            <a:noAutofit/>
          </a:bodyPr>
          <a:p>
            <a:pPr marL="432000" indent="-324000" defTabSz="914400">
              <a:lnSpc>
                <a:spcPct val="90000"/>
              </a:lnSpc>
              <a:spcBef>
                <a:spcPts val="1001"/>
              </a:spcBef>
              <a:buClr>
                <a:srgbClr val="000000"/>
              </a:buClr>
              <a:buSzPct val="45000"/>
              <a:buFont typeface="Wingdings" charset="2"/>
              <a:buChar char=""/>
            </a:pPr>
            <a:r>
              <a:rPr b="0" lang="zh-CN" sz="3200" strike="noStrike" u="none">
                <a:solidFill>
                  <a:schemeClr val="dk1"/>
                </a:solidFill>
                <a:effectLst/>
                <a:uFillTx/>
                <a:latin typeface="微软雅黑"/>
                <a:ea typeface="仿宋"/>
              </a:rPr>
              <a:t>编辑母版文本样式</a:t>
            </a:r>
            <a:endParaRPr b="0" lang="en-US" sz="3200" strike="noStrike" u="none">
              <a:solidFill>
                <a:schemeClr val="dk1"/>
              </a:solidFill>
              <a:effectLst/>
              <a:uFillTx/>
              <a:latin typeface="微软雅黑"/>
            </a:endParaRPr>
          </a:p>
          <a:p>
            <a:pPr lvl="1" marL="864000" indent="-324000" defTabSz="914400">
              <a:lnSpc>
                <a:spcPct val="90000"/>
              </a:lnSpc>
              <a:spcBef>
                <a:spcPts val="499"/>
              </a:spcBef>
              <a:buClr>
                <a:srgbClr val="000000"/>
              </a:buClr>
              <a:buSzPct val="75000"/>
              <a:buFont typeface="Symbol" charset="2"/>
              <a:buChar char=""/>
            </a:pPr>
            <a:r>
              <a:rPr b="0" lang="zh-CN" sz="2800" strike="noStrike" u="none">
                <a:solidFill>
                  <a:schemeClr val="dk1"/>
                </a:solidFill>
                <a:effectLst/>
                <a:uFillTx/>
                <a:latin typeface="微软雅黑"/>
                <a:ea typeface="仿宋"/>
              </a:rPr>
              <a:t>第二级</a:t>
            </a:r>
            <a:endParaRPr b="0" lang="en-US" sz="2800" strike="noStrike" u="none">
              <a:solidFill>
                <a:schemeClr val="dk1"/>
              </a:solidFill>
              <a:effectLst/>
              <a:uFillTx/>
              <a:latin typeface="微软雅黑"/>
            </a:endParaRPr>
          </a:p>
          <a:p>
            <a:pPr lvl="2" marL="1296000" indent="-288000" defTabSz="914400">
              <a:lnSpc>
                <a:spcPct val="90000"/>
              </a:lnSpc>
              <a:spcBef>
                <a:spcPts val="499"/>
              </a:spcBef>
              <a:buClr>
                <a:srgbClr val="000000"/>
              </a:buClr>
              <a:buSzPct val="45000"/>
              <a:buFont typeface="Wingdings" charset="2"/>
              <a:buChar char=""/>
            </a:pPr>
            <a:r>
              <a:rPr b="0" lang="zh-CN" sz="2400" strike="noStrike" u="none">
                <a:solidFill>
                  <a:schemeClr val="dk1"/>
                </a:solidFill>
                <a:effectLst/>
                <a:uFillTx/>
                <a:latin typeface="微软雅黑"/>
                <a:ea typeface="仿宋"/>
              </a:rPr>
              <a:t>第三级</a:t>
            </a:r>
            <a:endParaRPr b="0" lang="en-US" sz="2400" strike="noStrike" u="none">
              <a:solidFill>
                <a:schemeClr val="dk1"/>
              </a:solidFill>
              <a:effectLst/>
              <a:uFillTx/>
              <a:latin typeface="微软雅黑"/>
            </a:endParaRPr>
          </a:p>
          <a:p>
            <a:pPr lvl="3" marL="1728000" indent="-216000" defTabSz="914400">
              <a:lnSpc>
                <a:spcPct val="90000"/>
              </a:lnSpc>
              <a:spcBef>
                <a:spcPts val="499"/>
              </a:spcBef>
              <a:buClr>
                <a:srgbClr val="000000"/>
              </a:buClr>
              <a:buSzPct val="75000"/>
              <a:buFont typeface="Symbol" charset="2"/>
              <a:buChar char=""/>
            </a:pPr>
            <a:r>
              <a:rPr b="0" lang="zh-CN" sz="2000" strike="noStrike" u="none">
                <a:solidFill>
                  <a:schemeClr val="dk1"/>
                </a:solidFill>
                <a:effectLst/>
                <a:uFillTx/>
                <a:latin typeface="微软雅黑"/>
                <a:ea typeface="仿宋"/>
              </a:rPr>
              <a:t>第四级</a:t>
            </a:r>
            <a:endParaRPr b="0" lang="en-US" sz="2000" strike="noStrike" u="none">
              <a:solidFill>
                <a:schemeClr val="dk1"/>
              </a:solidFill>
              <a:effectLst/>
              <a:uFillTx/>
              <a:latin typeface="微软雅黑"/>
            </a:endParaRPr>
          </a:p>
          <a:p>
            <a:pPr lvl="4" marL="2160000" indent="-216000" defTabSz="914400">
              <a:lnSpc>
                <a:spcPct val="90000"/>
              </a:lnSpc>
              <a:spcBef>
                <a:spcPts val="499"/>
              </a:spcBef>
              <a:buClr>
                <a:srgbClr val="000000"/>
              </a:buClr>
              <a:buSzPct val="45000"/>
              <a:buFont typeface="Wingdings" charset="2"/>
              <a:buChar char=""/>
            </a:pPr>
            <a:r>
              <a:rPr b="0" lang="zh-CN" sz="2000" strike="noStrike" u="none">
                <a:solidFill>
                  <a:schemeClr val="dk1"/>
                </a:solidFill>
                <a:effectLst/>
                <a:uFillTx/>
                <a:latin typeface="微软雅黑"/>
                <a:ea typeface="仿宋"/>
              </a:rPr>
              <a:t>第五级</a:t>
            </a:r>
            <a:endParaRPr b="0" lang="en-US" sz="2000" strike="noStrike" u="none">
              <a:solidFill>
                <a:schemeClr val="dk1"/>
              </a:solidFill>
              <a:effectLst/>
              <a:uFillTx/>
              <a:latin typeface="微软雅黑"/>
            </a:endParaRPr>
          </a:p>
        </p:txBody>
      </p:sp>
      <p:sp>
        <p:nvSpPr>
          <p:cNvPr id="53" name="PlaceHolder 3"/>
          <p:cNvSpPr>
            <a:spLocks noGrp="1"/>
          </p:cNvSpPr>
          <p:nvPr>
            <p:ph type="body"/>
          </p:nvPr>
        </p:nvSpPr>
        <p:spPr>
          <a:xfrm>
            <a:off x="839880" y="2057400"/>
            <a:ext cx="3931920" cy="381132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zh-CN" sz="1600" strike="noStrike" u="none">
                <a:solidFill>
                  <a:schemeClr val="dk1"/>
                </a:solidFill>
                <a:effectLst/>
                <a:uFillTx/>
                <a:latin typeface="微软雅黑"/>
                <a:ea typeface="仿宋"/>
              </a:rPr>
              <a:t>编辑母版文本样式</a:t>
            </a:r>
            <a:endParaRPr b="0" lang="en-US" sz="1600" strike="noStrike" u="none">
              <a:solidFill>
                <a:schemeClr val="dk1"/>
              </a:solidFill>
              <a:effectLst/>
              <a:uFillTx/>
              <a:latin typeface="微软雅黑"/>
            </a:endParaRPr>
          </a:p>
        </p:txBody>
      </p:sp>
      <p:sp>
        <p:nvSpPr>
          <p:cNvPr id="54" name="PlaceHolder 4"/>
          <p:cNvSpPr>
            <a:spLocks noGrp="1"/>
          </p:cNvSpPr>
          <p:nvPr>
            <p:ph type="dt" idx="28"/>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defTabSz="914400">
              <a:lnSpc>
                <a:spcPct val="100000"/>
              </a:lnSpc>
              <a:buNone/>
            </a:pPr>
            <a:r>
              <a:rPr b="0" lang="en-US" sz="1200" strike="noStrike" u="none">
                <a:solidFill>
                  <a:schemeClr val="dk1">
                    <a:tint val="75000"/>
                  </a:schemeClr>
                </a:solidFill>
                <a:effectLst/>
                <a:uFillTx/>
                <a:latin typeface="微软雅黑"/>
                <a:ea typeface="仿宋"/>
              </a:rPr>
              <a:t>&lt;日期/时间&gt;</a:t>
            </a:r>
            <a:endParaRPr b="0" lang="en-US" sz="1200" strike="noStrike" u="none">
              <a:solidFill>
                <a:srgbClr val="000000"/>
              </a:solidFill>
              <a:effectLst/>
              <a:uFillTx/>
              <a:latin typeface="Times New Roman"/>
            </a:endParaRPr>
          </a:p>
        </p:txBody>
      </p:sp>
      <p:sp>
        <p:nvSpPr>
          <p:cNvPr id="55" name="PlaceHolder 5"/>
          <p:cNvSpPr>
            <a:spLocks noGrp="1"/>
          </p:cNvSpPr>
          <p:nvPr>
            <p:ph type="ftr" idx="29"/>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&lt;页脚&gt;</a:t>
            </a:r>
            <a:endParaRPr b="0" lang="en-US" sz="1400" strike="noStrike" u="none">
              <a:solidFill>
                <a:srgbClr val="000000"/>
              </a:solidFill>
              <a:effectLst/>
              <a:uFillTx/>
              <a:latin typeface="Times New Roman"/>
            </a:endParaRPr>
          </a:p>
        </p:txBody>
      </p:sp>
      <p:sp>
        <p:nvSpPr>
          <p:cNvPr id="56" name="PlaceHolder 6"/>
          <p:cNvSpPr>
            <a:spLocks noGrp="1"/>
          </p:cNvSpPr>
          <p:nvPr>
            <p:ph type="sldNum" idx="30"/>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algn="r" defTabSz="914400">
              <a:lnSpc>
                <a:spcPct val="100000"/>
              </a:lnSpc>
              <a:buNone/>
            </a:pPr>
            <a:fld id="{7C32ED9B-C613-4E90-A6E0-E4B144F31D62}" type="slidenum">
              <a:rPr b="0" lang="en-US" sz="1200" strike="noStrike" u="none">
                <a:solidFill>
                  <a:schemeClr val="dk1">
                    <a:tint val="75000"/>
                  </a:schemeClr>
                </a:solidFill>
                <a:effectLst/>
                <a:uFillTx/>
                <a:latin typeface="微软雅黑"/>
                <a:ea typeface="仿宋"/>
              </a:rPr>
              <a:t>&lt;编号&gt;</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7" name="PlaceHolder 1"/>
          <p:cNvSpPr>
            <a:spLocks noGrp="1"/>
          </p:cNvSpPr>
          <p:nvPr>
            <p:ph type="title"/>
          </p:nvPr>
        </p:nvSpPr>
        <p:spPr>
          <a:xfrm>
            <a:off x="839880" y="457200"/>
            <a:ext cx="3931920" cy="1599840"/>
          </a:xfrm>
          <a:prstGeom prst="rect">
            <a:avLst/>
          </a:prstGeom>
          <a:noFill/>
          <a:ln w="0">
            <a:noFill/>
          </a:ln>
        </p:spPr>
        <p:txBody>
          <a:bodyPr lIns="91440" rIns="91440" tIns="45720" bIns="45720" anchor="b">
            <a:noAutofit/>
          </a:bodyPr>
          <a:p>
            <a:pPr indent="0" defTabSz="914400">
              <a:lnSpc>
                <a:spcPct val="90000"/>
              </a:lnSpc>
              <a:buNone/>
            </a:pPr>
            <a:r>
              <a:rPr b="0" lang="zh-CN" sz="3200" strike="noStrike" u="none">
                <a:solidFill>
                  <a:schemeClr val="dk1"/>
                </a:solidFill>
                <a:effectLst/>
                <a:uFillTx/>
                <a:latin typeface="微软雅黑"/>
                <a:ea typeface="仿宋"/>
              </a:rPr>
              <a:t>单击此处编辑母版标题样式</a:t>
            </a:r>
            <a:endParaRPr b="0" lang="en-US" sz="3200" strike="noStrike" u="none">
              <a:solidFill>
                <a:schemeClr val="dk1"/>
              </a:solidFill>
              <a:effectLst/>
              <a:uFillTx/>
              <a:latin typeface="微软雅黑"/>
            </a:endParaRPr>
          </a:p>
        </p:txBody>
      </p:sp>
      <p:sp>
        <p:nvSpPr>
          <p:cNvPr id="58" name="PlaceHolder 2"/>
          <p:cNvSpPr>
            <a:spLocks noGrp="1"/>
          </p:cNvSpPr>
          <p:nvPr>
            <p:ph type="body"/>
          </p:nvPr>
        </p:nvSpPr>
        <p:spPr>
          <a:xfrm>
            <a:off x="5183280" y="987480"/>
            <a:ext cx="6171840" cy="487332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zh-CN" sz="2800" strike="noStrike" u="none">
                <a:solidFill>
                  <a:schemeClr val="dk1"/>
                </a:solidFill>
                <a:effectLst/>
                <a:uFillTx/>
                <a:latin typeface="微软雅黑"/>
              </a:rPr>
              <a:t>点击以编辑提纲文本格式</a:t>
            </a:r>
            <a:endParaRPr b="0" lang="en-US" sz="2800" strike="noStrike" u="none">
              <a:solidFill>
                <a:schemeClr val="dk1"/>
              </a:solidFill>
              <a:effectLst/>
              <a:uFillTx/>
              <a:latin typeface="微软雅黑"/>
            </a:endParaRPr>
          </a:p>
          <a:p>
            <a:pPr lvl="1" marL="864000" indent="-324000">
              <a:lnSpc>
                <a:spcPct val="90000"/>
              </a:lnSpc>
              <a:spcBef>
                <a:spcPts val="1134"/>
              </a:spcBef>
              <a:buClr>
                <a:srgbClr val="000000"/>
              </a:buClr>
              <a:buSzPct val="75000"/>
              <a:buFont typeface="Symbol" charset="2"/>
              <a:buChar char=""/>
            </a:pPr>
            <a:r>
              <a:rPr b="0" lang="zh-CN" sz="2000" strike="noStrike" u="none">
                <a:solidFill>
                  <a:schemeClr val="dk1"/>
                </a:solidFill>
                <a:effectLst/>
                <a:uFillTx/>
                <a:latin typeface="微软雅黑"/>
              </a:rPr>
              <a:t>第二提纲级别</a:t>
            </a:r>
            <a:endParaRPr b="0" lang="en-US" sz="2000" strike="noStrike" u="none">
              <a:solidFill>
                <a:schemeClr val="dk1"/>
              </a:solidFill>
              <a:effectLst/>
              <a:uFillTx/>
              <a:latin typeface="微软雅黑"/>
            </a:endParaRPr>
          </a:p>
          <a:p>
            <a:pPr lvl="2" marL="1296000" indent="-288000">
              <a:lnSpc>
                <a:spcPct val="90000"/>
              </a:lnSpc>
              <a:spcBef>
                <a:spcPts val="850"/>
              </a:spcBef>
              <a:buClr>
                <a:srgbClr val="000000"/>
              </a:buClr>
              <a:buSzPct val="45000"/>
              <a:buFont typeface="Wingdings" charset="2"/>
              <a:buChar char=""/>
            </a:pPr>
            <a:r>
              <a:rPr b="0" lang="zh-CN" sz="1800" strike="noStrike" u="none">
                <a:solidFill>
                  <a:schemeClr val="dk1"/>
                </a:solidFill>
                <a:effectLst/>
                <a:uFillTx/>
                <a:latin typeface="微软雅黑"/>
              </a:rPr>
              <a:t>第三提纲级别</a:t>
            </a:r>
            <a:endParaRPr b="0" lang="en-US" sz="1800" strike="noStrike" u="none">
              <a:solidFill>
                <a:schemeClr val="dk1"/>
              </a:solidFill>
              <a:effectLst/>
              <a:uFillTx/>
              <a:latin typeface="微软雅黑"/>
            </a:endParaRPr>
          </a:p>
          <a:p>
            <a:pPr lvl="3" marL="1728000" indent="-216000">
              <a:lnSpc>
                <a:spcPct val="90000"/>
              </a:lnSpc>
              <a:spcBef>
                <a:spcPts val="567"/>
              </a:spcBef>
              <a:buClr>
                <a:srgbClr val="000000"/>
              </a:buClr>
              <a:buSzPct val="75000"/>
              <a:buFont typeface="Symbol" charset="2"/>
              <a:buChar char=""/>
            </a:pPr>
            <a:r>
              <a:rPr b="0" lang="zh-CN" sz="1800" strike="noStrike" u="none">
                <a:solidFill>
                  <a:schemeClr val="dk1"/>
                </a:solidFill>
                <a:effectLst/>
                <a:uFillTx/>
                <a:latin typeface="微软雅黑"/>
              </a:rPr>
              <a:t>第四提纲级别</a:t>
            </a:r>
            <a:endParaRPr b="0" lang="en-US" sz="1800" strike="noStrike" u="none">
              <a:solidFill>
                <a:schemeClr val="dk1"/>
              </a:solidFill>
              <a:effectLst/>
              <a:uFillTx/>
              <a:latin typeface="微软雅黑"/>
            </a:endParaRPr>
          </a:p>
          <a:p>
            <a:pPr lvl="4" marL="2160000" indent="-216000">
              <a:lnSpc>
                <a:spcPct val="90000"/>
              </a:lnSpc>
              <a:spcBef>
                <a:spcPts val="283"/>
              </a:spcBef>
              <a:buClr>
                <a:srgbClr val="000000"/>
              </a:buClr>
              <a:buSzPct val="45000"/>
              <a:buFont typeface="Wingdings" charset="2"/>
              <a:buChar char=""/>
            </a:pPr>
            <a:r>
              <a:rPr b="0" lang="zh-CN" sz="2000" strike="noStrike" u="none">
                <a:solidFill>
                  <a:schemeClr val="dk1"/>
                </a:solidFill>
                <a:effectLst/>
                <a:uFillTx/>
                <a:latin typeface="微软雅黑"/>
              </a:rPr>
              <a:t>第五提纲级别</a:t>
            </a:r>
            <a:endParaRPr b="0" lang="en-US" sz="2000" strike="noStrike" u="none">
              <a:solidFill>
                <a:schemeClr val="dk1"/>
              </a:solidFill>
              <a:effectLst/>
              <a:uFillTx/>
              <a:latin typeface="微软雅黑"/>
            </a:endParaRPr>
          </a:p>
          <a:p>
            <a:pPr lvl="5" marL="2592000" indent="-216000">
              <a:lnSpc>
                <a:spcPct val="90000"/>
              </a:lnSpc>
              <a:spcBef>
                <a:spcPts val="283"/>
              </a:spcBef>
              <a:buClr>
                <a:srgbClr val="000000"/>
              </a:buClr>
              <a:buSzPct val="45000"/>
              <a:buFont typeface="Wingdings" charset="2"/>
              <a:buChar char=""/>
            </a:pPr>
            <a:r>
              <a:rPr b="0" lang="zh-CN" sz="2000" strike="noStrike" u="none">
                <a:solidFill>
                  <a:schemeClr val="dk1"/>
                </a:solidFill>
                <a:effectLst/>
                <a:uFillTx/>
                <a:latin typeface="微软雅黑"/>
              </a:rPr>
              <a:t>第六提纲级别</a:t>
            </a:r>
            <a:endParaRPr b="0" lang="en-US" sz="2000" strike="noStrike" u="none">
              <a:solidFill>
                <a:schemeClr val="dk1"/>
              </a:solidFill>
              <a:effectLst/>
              <a:uFillTx/>
              <a:latin typeface="微软雅黑"/>
            </a:endParaRPr>
          </a:p>
          <a:p>
            <a:pPr lvl="6" marL="3024000" indent="-216000">
              <a:lnSpc>
                <a:spcPct val="90000"/>
              </a:lnSpc>
              <a:spcBef>
                <a:spcPts val="283"/>
              </a:spcBef>
              <a:buClr>
                <a:srgbClr val="000000"/>
              </a:buClr>
              <a:buSzPct val="45000"/>
              <a:buFont typeface="Wingdings" charset="2"/>
              <a:buChar char=""/>
            </a:pPr>
            <a:r>
              <a:rPr b="0" lang="zh-CN" sz="2000" strike="noStrike" u="none">
                <a:solidFill>
                  <a:schemeClr val="dk1"/>
                </a:solidFill>
                <a:effectLst/>
                <a:uFillTx/>
                <a:latin typeface="微软雅黑"/>
              </a:rPr>
              <a:t>第七提纲级别</a:t>
            </a:r>
            <a:endParaRPr b="0" lang="en-US" sz="2000" strike="noStrike" u="none">
              <a:solidFill>
                <a:schemeClr val="dk1"/>
              </a:solidFill>
              <a:effectLst/>
              <a:uFillTx/>
              <a:latin typeface="微软雅黑"/>
            </a:endParaRPr>
          </a:p>
        </p:txBody>
      </p:sp>
      <p:sp>
        <p:nvSpPr>
          <p:cNvPr id="59" name="PlaceHolder 3"/>
          <p:cNvSpPr>
            <a:spLocks noGrp="1"/>
          </p:cNvSpPr>
          <p:nvPr>
            <p:ph type="body"/>
          </p:nvPr>
        </p:nvSpPr>
        <p:spPr>
          <a:xfrm>
            <a:off x="839880" y="2057400"/>
            <a:ext cx="3931920" cy="381132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zh-CN" sz="1600" strike="noStrike" u="none">
                <a:solidFill>
                  <a:schemeClr val="dk1"/>
                </a:solidFill>
                <a:effectLst/>
                <a:uFillTx/>
                <a:latin typeface="微软雅黑"/>
                <a:ea typeface="仿宋"/>
              </a:rPr>
              <a:t>编辑母版文本样式</a:t>
            </a:r>
            <a:endParaRPr b="0" lang="en-US" sz="1600" strike="noStrike" u="none">
              <a:solidFill>
                <a:schemeClr val="dk1"/>
              </a:solidFill>
              <a:effectLst/>
              <a:uFillTx/>
              <a:latin typeface="微软雅黑"/>
            </a:endParaRPr>
          </a:p>
        </p:txBody>
      </p:sp>
      <p:sp>
        <p:nvSpPr>
          <p:cNvPr id="60" name="PlaceHolder 4"/>
          <p:cNvSpPr>
            <a:spLocks noGrp="1"/>
          </p:cNvSpPr>
          <p:nvPr>
            <p:ph type="dt" idx="31"/>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defTabSz="914400">
              <a:lnSpc>
                <a:spcPct val="100000"/>
              </a:lnSpc>
              <a:buNone/>
            </a:pPr>
            <a:r>
              <a:rPr b="0" lang="en-US" sz="1200" strike="noStrike" u="none">
                <a:solidFill>
                  <a:schemeClr val="dk1">
                    <a:tint val="75000"/>
                  </a:schemeClr>
                </a:solidFill>
                <a:effectLst/>
                <a:uFillTx/>
                <a:latin typeface="微软雅黑"/>
                <a:ea typeface="仿宋"/>
              </a:rPr>
              <a:t>&lt;日期/时间&gt;</a:t>
            </a:r>
            <a:endParaRPr b="0" lang="en-US" sz="1200" strike="noStrike" u="none">
              <a:solidFill>
                <a:srgbClr val="000000"/>
              </a:solidFill>
              <a:effectLst/>
              <a:uFillTx/>
              <a:latin typeface="Times New Roman"/>
            </a:endParaRPr>
          </a:p>
        </p:txBody>
      </p:sp>
      <p:sp>
        <p:nvSpPr>
          <p:cNvPr id="61" name="PlaceHolder 5"/>
          <p:cNvSpPr>
            <a:spLocks noGrp="1"/>
          </p:cNvSpPr>
          <p:nvPr>
            <p:ph type="ftr" idx="32"/>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&lt;页脚&gt;</a:t>
            </a:r>
            <a:endParaRPr b="0" lang="en-US" sz="1400" strike="noStrike" u="none">
              <a:solidFill>
                <a:srgbClr val="000000"/>
              </a:solidFill>
              <a:effectLst/>
              <a:uFillTx/>
              <a:latin typeface="Times New Roman"/>
            </a:endParaRPr>
          </a:p>
        </p:txBody>
      </p:sp>
      <p:sp>
        <p:nvSpPr>
          <p:cNvPr id="62" name="PlaceHolder 6"/>
          <p:cNvSpPr>
            <a:spLocks noGrp="1"/>
          </p:cNvSpPr>
          <p:nvPr>
            <p:ph type="sldNum" idx="33"/>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algn="r" defTabSz="914400">
              <a:lnSpc>
                <a:spcPct val="100000"/>
              </a:lnSpc>
              <a:buNone/>
            </a:pPr>
            <a:fld id="{969949D4-F387-4682-8CE5-439C0DAAB1C5}" type="slidenum">
              <a:rPr b="0" lang="en-US" sz="1200" strike="noStrike" u="none">
                <a:solidFill>
                  <a:schemeClr val="dk1">
                    <a:tint val="75000"/>
                  </a:schemeClr>
                </a:solidFill>
                <a:effectLst/>
                <a:uFillTx/>
                <a:latin typeface="微软雅黑"/>
                <a:ea typeface="仿宋"/>
              </a:rPr>
              <a:t>&lt;编号&gt;</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zh-CN" sz="4400" strike="noStrike" u="none">
                <a:solidFill>
                  <a:schemeClr val="dk1"/>
                </a:solidFill>
                <a:effectLst/>
                <a:uFillTx/>
                <a:latin typeface="微软雅黑"/>
                <a:ea typeface="仿宋"/>
              </a:rPr>
              <a:t>单击此处编辑母版标题样式</a:t>
            </a:r>
            <a:endParaRPr b="0" lang="en-US" sz="4400" strike="noStrike" u="none">
              <a:solidFill>
                <a:schemeClr val="dk1"/>
              </a:solidFill>
              <a:effectLst/>
              <a:uFillTx/>
              <a:latin typeface="微软雅黑"/>
            </a:endParaRPr>
          </a:p>
        </p:txBody>
      </p:sp>
      <p:sp>
        <p:nvSpPr>
          <p:cNvPr id="8" name="PlaceHolder 2"/>
          <p:cNvSpPr>
            <a:spLocks noGrp="1"/>
          </p:cNvSpPr>
          <p:nvPr>
            <p:ph type="body"/>
          </p:nvPr>
        </p:nvSpPr>
        <p:spPr>
          <a:xfrm>
            <a:off x="838080" y="1825560"/>
            <a:ext cx="10515240" cy="4350960"/>
          </a:xfrm>
          <a:prstGeom prst="rect">
            <a:avLst/>
          </a:prstGeom>
          <a:noFill/>
          <a:ln w="0">
            <a:noFill/>
          </a:ln>
        </p:spPr>
        <p:txBody>
          <a:bodyPr lIns="91440" rIns="91440" tIns="45720" bIns="45720" anchor="t" vert="eaVert">
            <a:noAutofit/>
          </a:bodyPr>
          <a:p>
            <a:pPr marL="432000" indent="-324000" defTabSz="914400">
              <a:lnSpc>
                <a:spcPct val="90000"/>
              </a:lnSpc>
              <a:spcBef>
                <a:spcPts val="1001"/>
              </a:spcBef>
              <a:buClr>
                <a:srgbClr val="000000"/>
              </a:buClr>
              <a:buSzPct val="45000"/>
              <a:buFont typeface="Wingdings" charset="2"/>
              <a:buChar char=""/>
            </a:pPr>
            <a:r>
              <a:rPr b="0" lang="zh-CN" sz="2800" strike="noStrike" u="none">
                <a:solidFill>
                  <a:schemeClr val="dk1"/>
                </a:solidFill>
                <a:effectLst/>
                <a:uFillTx/>
                <a:latin typeface="微软雅黑"/>
                <a:ea typeface="仿宋"/>
              </a:rPr>
              <a:t>编辑母版文本样式</a:t>
            </a:r>
            <a:endParaRPr b="0" lang="en-US" sz="2800" strike="noStrike" u="none">
              <a:solidFill>
                <a:schemeClr val="dk1"/>
              </a:solidFill>
              <a:effectLst/>
              <a:uFillTx/>
              <a:latin typeface="微软雅黑"/>
            </a:endParaRPr>
          </a:p>
          <a:p>
            <a:pPr lvl="1" marL="864000" indent="-324000" defTabSz="914400">
              <a:lnSpc>
                <a:spcPct val="90000"/>
              </a:lnSpc>
              <a:spcBef>
                <a:spcPts val="499"/>
              </a:spcBef>
              <a:buClr>
                <a:srgbClr val="000000"/>
              </a:buClr>
              <a:buSzPct val="75000"/>
              <a:buFont typeface="Symbol" charset="2"/>
              <a:buChar char=""/>
            </a:pPr>
            <a:r>
              <a:rPr b="0" lang="zh-CN" sz="2400" strike="noStrike" u="none">
                <a:solidFill>
                  <a:schemeClr val="dk1"/>
                </a:solidFill>
                <a:effectLst/>
                <a:uFillTx/>
                <a:latin typeface="微软雅黑"/>
                <a:ea typeface="仿宋"/>
              </a:rPr>
              <a:t>第二级</a:t>
            </a:r>
            <a:endParaRPr b="0" lang="en-US" sz="2400" strike="noStrike" u="none">
              <a:solidFill>
                <a:schemeClr val="dk1"/>
              </a:solidFill>
              <a:effectLst/>
              <a:uFillTx/>
              <a:latin typeface="微软雅黑"/>
            </a:endParaRPr>
          </a:p>
          <a:p>
            <a:pPr lvl="2" marL="1296000" indent="-288000" defTabSz="914400">
              <a:lnSpc>
                <a:spcPct val="90000"/>
              </a:lnSpc>
              <a:spcBef>
                <a:spcPts val="499"/>
              </a:spcBef>
              <a:buClr>
                <a:srgbClr val="000000"/>
              </a:buClr>
              <a:buSzPct val="45000"/>
              <a:buFont typeface="Wingdings" charset="2"/>
              <a:buChar char=""/>
            </a:pPr>
            <a:r>
              <a:rPr b="0" lang="zh-CN" sz="2000" strike="noStrike" u="none">
                <a:solidFill>
                  <a:schemeClr val="dk1"/>
                </a:solidFill>
                <a:effectLst/>
                <a:uFillTx/>
                <a:latin typeface="微软雅黑"/>
                <a:ea typeface="仿宋"/>
              </a:rPr>
              <a:t>第三级</a:t>
            </a:r>
            <a:endParaRPr b="0" lang="en-US" sz="2000" strike="noStrike" u="none">
              <a:solidFill>
                <a:schemeClr val="dk1"/>
              </a:solidFill>
              <a:effectLst/>
              <a:uFillTx/>
              <a:latin typeface="微软雅黑"/>
            </a:endParaRPr>
          </a:p>
          <a:p>
            <a:pPr lvl="3" marL="1728000" indent="-216000" defTabSz="914400">
              <a:lnSpc>
                <a:spcPct val="90000"/>
              </a:lnSpc>
              <a:spcBef>
                <a:spcPts val="499"/>
              </a:spcBef>
              <a:buClr>
                <a:srgbClr val="000000"/>
              </a:buClr>
              <a:buSzPct val="75000"/>
              <a:buFont typeface="Symbol" charset="2"/>
              <a:buChar char=""/>
            </a:pPr>
            <a:r>
              <a:rPr b="0" lang="zh-CN" sz="1800" strike="noStrike" u="none">
                <a:solidFill>
                  <a:schemeClr val="dk1"/>
                </a:solidFill>
                <a:effectLst/>
                <a:uFillTx/>
                <a:latin typeface="微软雅黑"/>
                <a:ea typeface="仿宋"/>
              </a:rPr>
              <a:t>第四级</a:t>
            </a:r>
            <a:endParaRPr b="0" lang="en-US" sz="1800" strike="noStrike" u="none">
              <a:solidFill>
                <a:schemeClr val="dk1"/>
              </a:solidFill>
              <a:effectLst/>
              <a:uFillTx/>
              <a:latin typeface="微软雅黑"/>
            </a:endParaRPr>
          </a:p>
          <a:p>
            <a:pPr lvl="4" marL="2160000" indent="-216000" defTabSz="914400">
              <a:lnSpc>
                <a:spcPct val="90000"/>
              </a:lnSpc>
              <a:spcBef>
                <a:spcPts val="499"/>
              </a:spcBef>
              <a:buClr>
                <a:srgbClr val="000000"/>
              </a:buClr>
              <a:buSzPct val="45000"/>
              <a:buFont typeface="Wingdings" charset="2"/>
              <a:buChar char=""/>
            </a:pPr>
            <a:r>
              <a:rPr b="0" lang="zh-CN" sz="1800" strike="noStrike" u="none">
                <a:solidFill>
                  <a:schemeClr val="dk1"/>
                </a:solidFill>
                <a:effectLst/>
                <a:uFillTx/>
                <a:latin typeface="微软雅黑"/>
                <a:ea typeface="仿宋"/>
              </a:rPr>
              <a:t>第五级</a:t>
            </a:r>
            <a:endParaRPr b="0" lang="en-US" sz="1800" strike="noStrike" u="none">
              <a:solidFill>
                <a:schemeClr val="dk1"/>
              </a:solidFill>
              <a:effectLst/>
              <a:uFillTx/>
              <a:latin typeface="微软雅黑"/>
            </a:endParaRPr>
          </a:p>
        </p:txBody>
      </p:sp>
      <p:sp>
        <p:nvSpPr>
          <p:cNvPr id="9" name="PlaceHolder 3"/>
          <p:cNvSpPr>
            <a:spLocks noGrp="1"/>
          </p:cNvSpPr>
          <p:nvPr>
            <p:ph type="dt" idx="4"/>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defTabSz="914400">
              <a:lnSpc>
                <a:spcPct val="100000"/>
              </a:lnSpc>
              <a:buNone/>
            </a:pPr>
            <a:r>
              <a:rPr b="0" lang="en-US" sz="1200" strike="noStrike" u="none">
                <a:solidFill>
                  <a:schemeClr val="dk1">
                    <a:tint val="75000"/>
                  </a:schemeClr>
                </a:solidFill>
                <a:effectLst/>
                <a:uFillTx/>
                <a:latin typeface="微软雅黑"/>
                <a:ea typeface="仿宋"/>
              </a:rPr>
              <a:t>&lt;日期/时间&gt;</a:t>
            </a:r>
            <a:endParaRPr b="0" lang="en-US" sz="1200" strike="noStrike" u="none">
              <a:solidFill>
                <a:srgbClr val="000000"/>
              </a:solidFill>
              <a:effectLst/>
              <a:uFillTx/>
              <a:latin typeface="Times New Roman"/>
            </a:endParaRPr>
          </a:p>
        </p:txBody>
      </p:sp>
      <p:sp>
        <p:nvSpPr>
          <p:cNvPr id="10" name="PlaceHolder 4"/>
          <p:cNvSpPr>
            <a:spLocks noGrp="1"/>
          </p:cNvSpPr>
          <p:nvPr>
            <p:ph type="ftr" idx="5"/>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&lt;页脚&gt;</a:t>
            </a:r>
            <a:endParaRPr b="0" lang="en-US" sz="1400" strike="noStrike" u="none">
              <a:solidFill>
                <a:srgbClr val="000000"/>
              </a:solidFill>
              <a:effectLst/>
              <a:uFillTx/>
              <a:latin typeface="Times New Roman"/>
            </a:endParaRPr>
          </a:p>
        </p:txBody>
      </p:sp>
      <p:sp>
        <p:nvSpPr>
          <p:cNvPr id="11" name="PlaceHolder 5"/>
          <p:cNvSpPr>
            <a:spLocks noGrp="1"/>
          </p:cNvSpPr>
          <p:nvPr>
            <p:ph type="sldNum" idx="6"/>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algn="r" defTabSz="914400">
              <a:lnSpc>
                <a:spcPct val="100000"/>
              </a:lnSpc>
              <a:buNone/>
            </a:pPr>
            <a:fld id="{DFBE947A-32DD-4AE9-B68D-24CBFEFFA646}" type="slidenum">
              <a:rPr b="0" lang="en-US" sz="1200" strike="noStrike" u="none">
                <a:solidFill>
                  <a:schemeClr val="dk1">
                    <a:tint val="75000"/>
                  </a:schemeClr>
                </a:solidFill>
                <a:effectLst/>
                <a:uFillTx/>
                <a:latin typeface="微软雅黑"/>
                <a:ea typeface="仿宋"/>
              </a:rPr>
              <a:t>&lt;编号&gt;</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8724960" y="365040"/>
            <a:ext cx="2628720" cy="5811480"/>
          </a:xfrm>
          <a:prstGeom prst="rect">
            <a:avLst/>
          </a:prstGeom>
          <a:noFill/>
          <a:ln w="0">
            <a:noFill/>
          </a:ln>
        </p:spPr>
        <p:txBody>
          <a:bodyPr lIns="91440" rIns="91440" tIns="45720" bIns="45720" anchor="t" anchorCtr="1" vert="eaVert">
            <a:noAutofit/>
          </a:bodyPr>
          <a:p>
            <a:pPr indent="0" defTabSz="914400">
              <a:lnSpc>
                <a:spcPct val="90000"/>
              </a:lnSpc>
              <a:buNone/>
            </a:pPr>
            <a:r>
              <a:rPr b="0" lang="zh-CN" sz="4400" strike="noStrike" u="none">
                <a:solidFill>
                  <a:schemeClr val="dk1"/>
                </a:solidFill>
                <a:effectLst/>
                <a:uFillTx/>
                <a:latin typeface="微软雅黑"/>
                <a:ea typeface="仿宋"/>
              </a:rPr>
              <a:t>单击此处编辑母版标题样式</a:t>
            </a:r>
            <a:endParaRPr b="0" lang="en-US" sz="4400" strike="noStrike" u="none">
              <a:solidFill>
                <a:schemeClr val="dk1"/>
              </a:solidFill>
              <a:effectLst/>
              <a:uFillTx/>
              <a:latin typeface="微软雅黑"/>
            </a:endParaRPr>
          </a:p>
        </p:txBody>
      </p:sp>
      <p:sp>
        <p:nvSpPr>
          <p:cNvPr id="13" name="PlaceHolder 2"/>
          <p:cNvSpPr>
            <a:spLocks noGrp="1"/>
          </p:cNvSpPr>
          <p:nvPr>
            <p:ph type="body"/>
          </p:nvPr>
        </p:nvSpPr>
        <p:spPr>
          <a:xfrm>
            <a:off x="838080" y="365040"/>
            <a:ext cx="7733880" cy="5811480"/>
          </a:xfrm>
          <a:prstGeom prst="rect">
            <a:avLst/>
          </a:prstGeom>
          <a:noFill/>
          <a:ln w="0">
            <a:noFill/>
          </a:ln>
        </p:spPr>
        <p:txBody>
          <a:bodyPr lIns="91440" rIns="91440" tIns="45720" bIns="45720" anchor="t" vert="eaVert">
            <a:noAutofit/>
          </a:bodyPr>
          <a:p>
            <a:pPr marL="432000" indent="-324000" defTabSz="914400">
              <a:lnSpc>
                <a:spcPct val="90000"/>
              </a:lnSpc>
              <a:spcBef>
                <a:spcPts val="1001"/>
              </a:spcBef>
              <a:buClr>
                <a:srgbClr val="000000"/>
              </a:buClr>
              <a:buSzPct val="45000"/>
              <a:buFont typeface="Wingdings" charset="2"/>
              <a:buChar char=""/>
            </a:pPr>
            <a:r>
              <a:rPr b="0" lang="zh-CN" sz="2800" strike="noStrike" u="none">
                <a:solidFill>
                  <a:schemeClr val="dk1"/>
                </a:solidFill>
                <a:effectLst/>
                <a:uFillTx/>
                <a:latin typeface="微软雅黑"/>
                <a:ea typeface="仿宋"/>
              </a:rPr>
              <a:t>编辑母版文本样式</a:t>
            </a:r>
            <a:endParaRPr b="0" lang="en-US" sz="2800" strike="noStrike" u="none">
              <a:solidFill>
                <a:schemeClr val="dk1"/>
              </a:solidFill>
              <a:effectLst/>
              <a:uFillTx/>
              <a:latin typeface="微软雅黑"/>
            </a:endParaRPr>
          </a:p>
          <a:p>
            <a:pPr lvl="1" marL="864000" indent="-324000" defTabSz="914400">
              <a:lnSpc>
                <a:spcPct val="90000"/>
              </a:lnSpc>
              <a:spcBef>
                <a:spcPts val="499"/>
              </a:spcBef>
              <a:buClr>
                <a:srgbClr val="000000"/>
              </a:buClr>
              <a:buSzPct val="75000"/>
              <a:buFont typeface="Symbol" charset="2"/>
              <a:buChar char=""/>
            </a:pPr>
            <a:r>
              <a:rPr b="0" lang="zh-CN" sz="2400" strike="noStrike" u="none">
                <a:solidFill>
                  <a:schemeClr val="dk1"/>
                </a:solidFill>
                <a:effectLst/>
                <a:uFillTx/>
                <a:latin typeface="微软雅黑"/>
                <a:ea typeface="仿宋"/>
              </a:rPr>
              <a:t>第二级</a:t>
            </a:r>
            <a:endParaRPr b="0" lang="en-US" sz="2400" strike="noStrike" u="none">
              <a:solidFill>
                <a:schemeClr val="dk1"/>
              </a:solidFill>
              <a:effectLst/>
              <a:uFillTx/>
              <a:latin typeface="微软雅黑"/>
            </a:endParaRPr>
          </a:p>
          <a:p>
            <a:pPr lvl="2" marL="1296000" indent="-288000" defTabSz="914400">
              <a:lnSpc>
                <a:spcPct val="90000"/>
              </a:lnSpc>
              <a:spcBef>
                <a:spcPts val="499"/>
              </a:spcBef>
              <a:buClr>
                <a:srgbClr val="000000"/>
              </a:buClr>
              <a:buSzPct val="45000"/>
              <a:buFont typeface="Wingdings" charset="2"/>
              <a:buChar char=""/>
            </a:pPr>
            <a:r>
              <a:rPr b="0" lang="zh-CN" sz="2000" strike="noStrike" u="none">
                <a:solidFill>
                  <a:schemeClr val="dk1"/>
                </a:solidFill>
                <a:effectLst/>
                <a:uFillTx/>
                <a:latin typeface="微软雅黑"/>
                <a:ea typeface="仿宋"/>
              </a:rPr>
              <a:t>第三级</a:t>
            </a:r>
            <a:endParaRPr b="0" lang="en-US" sz="2000" strike="noStrike" u="none">
              <a:solidFill>
                <a:schemeClr val="dk1"/>
              </a:solidFill>
              <a:effectLst/>
              <a:uFillTx/>
              <a:latin typeface="微软雅黑"/>
            </a:endParaRPr>
          </a:p>
          <a:p>
            <a:pPr lvl="3" marL="1728000" indent="-216000" defTabSz="914400">
              <a:lnSpc>
                <a:spcPct val="90000"/>
              </a:lnSpc>
              <a:spcBef>
                <a:spcPts val="499"/>
              </a:spcBef>
              <a:buClr>
                <a:srgbClr val="000000"/>
              </a:buClr>
              <a:buSzPct val="75000"/>
              <a:buFont typeface="Symbol" charset="2"/>
              <a:buChar char=""/>
            </a:pPr>
            <a:r>
              <a:rPr b="0" lang="zh-CN" sz="1800" strike="noStrike" u="none">
                <a:solidFill>
                  <a:schemeClr val="dk1"/>
                </a:solidFill>
                <a:effectLst/>
                <a:uFillTx/>
                <a:latin typeface="微软雅黑"/>
                <a:ea typeface="仿宋"/>
              </a:rPr>
              <a:t>第四级</a:t>
            </a:r>
            <a:endParaRPr b="0" lang="en-US" sz="1800" strike="noStrike" u="none">
              <a:solidFill>
                <a:schemeClr val="dk1"/>
              </a:solidFill>
              <a:effectLst/>
              <a:uFillTx/>
              <a:latin typeface="微软雅黑"/>
            </a:endParaRPr>
          </a:p>
          <a:p>
            <a:pPr lvl="4" marL="2160000" indent="-216000" defTabSz="914400">
              <a:lnSpc>
                <a:spcPct val="90000"/>
              </a:lnSpc>
              <a:spcBef>
                <a:spcPts val="499"/>
              </a:spcBef>
              <a:buClr>
                <a:srgbClr val="000000"/>
              </a:buClr>
              <a:buSzPct val="45000"/>
              <a:buFont typeface="Wingdings" charset="2"/>
              <a:buChar char=""/>
            </a:pPr>
            <a:r>
              <a:rPr b="0" lang="zh-CN" sz="1800" strike="noStrike" u="none">
                <a:solidFill>
                  <a:schemeClr val="dk1"/>
                </a:solidFill>
                <a:effectLst/>
                <a:uFillTx/>
                <a:latin typeface="微软雅黑"/>
                <a:ea typeface="仿宋"/>
              </a:rPr>
              <a:t>第五级</a:t>
            </a:r>
            <a:endParaRPr b="0" lang="en-US" sz="1800" strike="noStrike" u="none">
              <a:solidFill>
                <a:schemeClr val="dk1"/>
              </a:solidFill>
              <a:effectLst/>
              <a:uFillTx/>
              <a:latin typeface="微软雅黑"/>
            </a:endParaRPr>
          </a:p>
        </p:txBody>
      </p:sp>
      <p:sp>
        <p:nvSpPr>
          <p:cNvPr id="14" name="PlaceHolder 3"/>
          <p:cNvSpPr>
            <a:spLocks noGrp="1"/>
          </p:cNvSpPr>
          <p:nvPr>
            <p:ph type="dt" idx="7"/>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defTabSz="914400">
              <a:lnSpc>
                <a:spcPct val="100000"/>
              </a:lnSpc>
              <a:buNone/>
            </a:pPr>
            <a:r>
              <a:rPr b="0" lang="en-US" sz="1200" strike="noStrike" u="none">
                <a:solidFill>
                  <a:schemeClr val="dk1">
                    <a:tint val="75000"/>
                  </a:schemeClr>
                </a:solidFill>
                <a:effectLst/>
                <a:uFillTx/>
                <a:latin typeface="微软雅黑"/>
                <a:ea typeface="仿宋"/>
              </a:rPr>
              <a:t>&lt;日期/时间&gt;</a:t>
            </a:r>
            <a:endParaRPr b="0" lang="en-US" sz="1200" strike="noStrike" u="none">
              <a:solidFill>
                <a:srgbClr val="000000"/>
              </a:solidFill>
              <a:effectLst/>
              <a:uFillTx/>
              <a:latin typeface="Times New Roman"/>
            </a:endParaRPr>
          </a:p>
        </p:txBody>
      </p:sp>
      <p:sp>
        <p:nvSpPr>
          <p:cNvPr id="15" name="PlaceHolder 4"/>
          <p:cNvSpPr>
            <a:spLocks noGrp="1"/>
          </p:cNvSpPr>
          <p:nvPr>
            <p:ph type="ftr" idx="8"/>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&lt;页脚&gt;</a:t>
            </a:r>
            <a:endParaRPr b="0" lang="en-US" sz="1400" strike="noStrike" u="none">
              <a:solidFill>
                <a:srgbClr val="000000"/>
              </a:solidFill>
              <a:effectLst/>
              <a:uFillTx/>
              <a:latin typeface="Times New Roman"/>
            </a:endParaRPr>
          </a:p>
        </p:txBody>
      </p:sp>
      <p:sp>
        <p:nvSpPr>
          <p:cNvPr id="16" name="PlaceHolder 5"/>
          <p:cNvSpPr>
            <a:spLocks noGrp="1"/>
          </p:cNvSpPr>
          <p:nvPr>
            <p:ph type="sldNum" idx="9"/>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algn="r" defTabSz="914400">
              <a:lnSpc>
                <a:spcPct val="100000"/>
              </a:lnSpc>
              <a:buNone/>
            </a:pPr>
            <a:fld id="{421BD0F3-9B65-4937-87CB-FC905A78B917}" type="slidenum">
              <a:rPr b="0" lang="en-US" sz="1200" strike="noStrike" u="none">
                <a:solidFill>
                  <a:schemeClr val="dk1">
                    <a:tint val="75000"/>
                  </a:schemeClr>
                </a:solidFill>
                <a:effectLst/>
                <a:uFillTx/>
                <a:latin typeface="微软雅黑"/>
                <a:ea typeface="仿宋"/>
              </a:rPr>
              <a:t>&lt;编号&gt;</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zh-CN" sz="4400" strike="noStrike" u="none">
                <a:solidFill>
                  <a:schemeClr val="dk1"/>
                </a:solidFill>
                <a:effectLst/>
                <a:uFillTx/>
                <a:latin typeface="微软雅黑"/>
                <a:ea typeface="仿宋"/>
              </a:rPr>
              <a:t>单击此处编辑母版标题样式</a:t>
            </a:r>
            <a:endParaRPr b="0" lang="en-US" sz="4400" strike="noStrike" u="none">
              <a:solidFill>
                <a:schemeClr val="dk1"/>
              </a:solidFill>
              <a:effectLst/>
              <a:uFillTx/>
              <a:latin typeface="微软雅黑"/>
            </a:endParaRPr>
          </a:p>
        </p:txBody>
      </p:sp>
      <p:sp>
        <p:nvSpPr>
          <p:cNvPr id="18" name="PlaceHolder 2"/>
          <p:cNvSpPr>
            <a:spLocks noGrp="1"/>
          </p:cNvSpPr>
          <p:nvPr>
            <p:ph type="body"/>
          </p:nvPr>
        </p:nvSpPr>
        <p:spPr>
          <a:xfrm>
            <a:off x="838080" y="1825560"/>
            <a:ext cx="10515240" cy="4350960"/>
          </a:xfrm>
          <a:prstGeom prst="rect">
            <a:avLst/>
          </a:prstGeom>
          <a:noFill/>
          <a:ln w="0">
            <a:noFill/>
          </a:ln>
        </p:spPr>
        <p:txBody>
          <a:bodyPr lIns="91440" rIns="91440" tIns="45720" bIns="45720" anchor="t">
            <a:noAutofit/>
          </a:bodyPr>
          <a:p>
            <a:pPr marL="432000" indent="-324000" defTabSz="914400">
              <a:lnSpc>
                <a:spcPct val="90000"/>
              </a:lnSpc>
              <a:spcBef>
                <a:spcPts val="1001"/>
              </a:spcBef>
              <a:buClr>
                <a:srgbClr val="000000"/>
              </a:buClr>
              <a:buSzPct val="45000"/>
              <a:buFont typeface="Wingdings" charset="2"/>
              <a:buChar char=""/>
            </a:pPr>
            <a:r>
              <a:rPr b="0" lang="zh-CN" sz="2800" strike="noStrike" u="none">
                <a:solidFill>
                  <a:schemeClr val="dk1"/>
                </a:solidFill>
                <a:effectLst/>
                <a:uFillTx/>
                <a:latin typeface="微软雅黑"/>
                <a:ea typeface="仿宋"/>
              </a:rPr>
              <a:t>编辑母版文本样式</a:t>
            </a:r>
            <a:endParaRPr b="0" lang="en-US" sz="2800" strike="noStrike" u="none">
              <a:solidFill>
                <a:schemeClr val="dk1"/>
              </a:solidFill>
              <a:effectLst/>
              <a:uFillTx/>
              <a:latin typeface="微软雅黑"/>
            </a:endParaRPr>
          </a:p>
          <a:p>
            <a:pPr lvl="1" marL="864000" indent="-324000" defTabSz="914400">
              <a:lnSpc>
                <a:spcPct val="90000"/>
              </a:lnSpc>
              <a:spcBef>
                <a:spcPts val="499"/>
              </a:spcBef>
              <a:buClr>
                <a:srgbClr val="000000"/>
              </a:buClr>
              <a:buSzPct val="75000"/>
              <a:buFont typeface="Symbol" charset="2"/>
              <a:buChar char=""/>
            </a:pPr>
            <a:r>
              <a:rPr b="0" lang="zh-CN" sz="2400" strike="noStrike" u="none">
                <a:solidFill>
                  <a:schemeClr val="dk1"/>
                </a:solidFill>
                <a:effectLst/>
                <a:uFillTx/>
                <a:latin typeface="微软雅黑"/>
                <a:ea typeface="仿宋"/>
              </a:rPr>
              <a:t>第二级</a:t>
            </a:r>
            <a:endParaRPr b="0" lang="en-US" sz="2400" strike="noStrike" u="none">
              <a:solidFill>
                <a:schemeClr val="dk1"/>
              </a:solidFill>
              <a:effectLst/>
              <a:uFillTx/>
              <a:latin typeface="微软雅黑"/>
            </a:endParaRPr>
          </a:p>
          <a:p>
            <a:pPr lvl="2" marL="1296000" indent="-288000" defTabSz="914400">
              <a:lnSpc>
                <a:spcPct val="90000"/>
              </a:lnSpc>
              <a:spcBef>
                <a:spcPts val="499"/>
              </a:spcBef>
              <a:buClr>
                <a:srgbClr val="000000"/>
              </a:buClr>
              <a:buSzPct val="45000"/>
              <a:buFont typeface="Wingdings" charset="2"/>
              <a:buChar char=""/>
            </a:pPr>
            <a:r>
              <a:rPr b="0" lang="zh-CN" sz="2000" strike="noStrike" u="none">
                <a:solidFill>
                  <a:schemeClr val="dk1"/>
                </a:solidFill>
                <a:effectLst/>
                <a:uFillTx/>
                <a:latin typeface="微软雅黑"/>
                <a:ea typeface="仿宋"/>
              </a:rPr>
              <a:t>第三级</a:t>
            </a:r>
            <a:endParaRPr b="0" lang="en-US" sz="2000" strike="noStrike" u="none">
              <a:solidFill>
                <a:schemeClr val="dk1"/>
              </a:solidFill>
              <a:effectLst/>
              <a:uFillTx/>
              <a:latin typeface="微软雅黑"/>
            </a:endParaRPr>
          </a:p>
          <a:p>
            <a:pPr lvl="3" marL="1728000" indent="-216000" defTabSz="914400">
              <a:lnSpc>
                <a:spcPct val="90000"/>
              </a:lnSpc>
              <a:spcBef>
                <a:spcPts val="499"/>
              </a:spcBef>
              <a:buClr>
                <a:srgbClr val="000000"/>
              </a:buClr>
              <a:buSzPct val="75000"/>
              <a:buFont typeface="Symbol" charset="2"/>
              <a:buChar char=""/>
            </a:pPr>
            <a:r>
              <a:rPr b="0" lang="zh-CN" sz="1800" strike="noStrike" u="none">
                <a:solidFill>
                  <a:schemeClr val="dk1"/>
                </a:solidFill>
                <a:effectLst/>
                <a:uFillTx/>
                <a:latin typeface="微软雅黑"/>
                <a:ea typeface="仿宋"/>
              </a:rPr>
              <a:t>第四级</a:t>
            </a:r>
            <a:endParaRPr b="0" lang="en-US" sz="1800" strike="noStrike" u="none">
              <a:solidFill>
                <a:schemeClr val="dk1"/>
              </a:solidFill>
              <a:effectLst/>
              <a:uFillTx/>
              <a:latin typeface="微软雅黑"/>
            </a:endParaRPr>
          </a:p>
          <a:p>
            <a:pPr lvl="4" marL="2160000" indent="-216000" defTabSz="914400">
              <a:lnSpc>
                <a:spcPct val="90000"/>
              </a:lnSpc>
              <a:spcBef>
                <a:spcPts val="499"/>
              </a:spcBef>
              <a:buClr>
                <a:srgbClr val="000000"/>
              </a:buClr>
              <a:buSzPct val="45000"/>
              <a:buFont typeface="Wingdings" charset="2"/>
              <a:buChar char=""/>
            </a:pPr>
            <a:r>
              <a:rPr b="0" lang="zh-CN" sz="1800" strike="noStrike" u="none">
                <a:solidFill>
                  <a:schemeClr val="dk1"/>
                </a:solidFill>
                <a:effectLst/>
                <a:uFillTx/>
                <a:latin typeface="微软雅黑"/>
                <a:ea typeface="仿宋"/>
              </a:rPr>
              <a:t>第五级</a:t>
            </a:r>
            <a:endParaRPr b="0" lang="en-US" sz="1800" strike="noStrike" u="none">
              <a:solidFill>
                <a:schemeClr val="dk1"/>
              </a:solidFill>
              <a:effectLst/>
              <a:uFillTx/>
              <a:latin typeface="微软雅黑"/>
            </a:endParaRPr>
          </a:p>
        </p:txBody>
      </p:sp>
      <p:sp>
        <p:nvSpPr>
          <p:cNvPr id="19" name="PlaceHolder 3"/>
          <p:cNvSpPr>
            <a:spLocks noGrp="1"/>
          </p:cNvSpPr>
          <p:nvPr>
            <p:ph type="dt" idx="10"/>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defTabSz="914400">
              <a:lnSpc>
                <a:spcPct val="100000"/>
              </a:lnSpc>
              <a:buNone/>
            </a:pPr>
            <a:r>
              <a:rPr b="0" lang="en-US" sz="1200" strike="noStrike" u="none">
                <a:solidFill>
                  <a:schemeClr val="dk1">
                    <a:tint val="75000"/>
                  </a:schemeClr>
                </a:solidFill>
                <a:effectLst/>
                <a:uFillTx/>
                <a:latin typeface="微软雅黑"/>
                <a:ea typeface="仿宋"/>
              </a:rPr>
              <a:t>&lt;日期/时间&gt;</a:t>
            </a:r>
            <a:endParaRPr b="0" lang="en-US" sz="1200" strike="noStrike" u="none">
              <a:solidFill>
                <a:srgbClr val="000000"/>
              </a:solidFill>
              <a:effectLst/>
              <a:uFillTx/>
              <a:latin typeface="Times New Roman"/>
            </a:endParaRPr>
          </a:p>
        </p:txBody>
      </p:sp>
      <p:sp>
        <p:nvSpPr>
          <p:cNvPr id="20" name="PlaceHolder 4"/>
          <p:cNvSpPr>
            <a:spLocks noGrp="1"/>
          </p:cNvSpPr>
          <p:nvPr>
            <p:ph type="ftr" idx="11"/>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&lt;页脚&gt;</a:t>
            </a:r>
            <a:endParaRPr b="0" lang="en-US" sz="1400" strike="noStrike" u="none">
              <a:solidFill>
                <a:srgbClr val="000000"/>
              </a:solidFill>
              <a:effectLst/>
              <a:uFillTx/>
              <a:latin typeface="Times New Roman"/>
            </a:endParaRPr>
          </a:p>
        </p:txBody>
      </p:sp>
      <p:sp>
        <p:nvSpPr>
          <p:cNvPr id="21" name="PlaceHolder 5"/>
          <p:cNvSpPr>
            <a:spLocks noGrp="1"/>
          </p:cNvSpPr>
          <p:nvPr>
            <p:ph type="sldNum" idx="12"/>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algn="r" defTabSz="914400">
              <a:lnSpc>
                <a:spcPct val="100000"/>
              </a:lnSpc>
              <a:buNone/>
            </a:pPr>
            <a:fld id="{BFD2D0FD-67D4-4FB7-ACB9-502C287149F5}" type="slidenum">
              <a:rPr b="0" lang="en-US" sz="1200" strike="noStrike" u="none">
                <a:solidFill>
                  <a:schemeClr val="dk1">
                    <a:tint val="75000"/>
                  </a:schemeClr>
                </a:solidFill>
                <a:effectLst/>
                <a:uFillTx/>
                <a:latin typeface="微软雅黑"/>
                <a:ea typeface="仿宋"/>
              </a:rPr>
              <a:t>&lt;编号&gt;</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831960" y="1709640"/>
            <a:ext cx="10515240" cy="2852280"/>
          </a:xfrm>
          <a:prstGeom prst="rect">
            <a:avLst/>
          </a:prstGeom>
          <a:noFill/>
          <a:ln w="0">
            <a:noFill/>
          </a:ln>
        </p:spPr>
        <p:txBody>
          <a:bodyPr lIns="91440" rIns="91440" tIns="45720" bIns="45720" anchor="b">
            <a:noAutofit/>
          </a:bodyPr>
          <a:p>
            <a:pPr indent="0" defTabSz="914400">
              <a:lnSpc>
                <a:spcPct val="90000"/>
              </a:lnSpc>
              <a:buNone/>
            </a:pPr>
            <a:r>
              <a:rPr b="0" lang="zh-CN" sz="6000" strike="noStrike" u="none">
                <a:solidFill>
                  <a:schemeClr val="dk1"/>
                </a:solidFill>
                <a:effectLst/>
                <a:uFillTx/>
                <a:latin typeface="微软雅黑"/>
                <a:ea typeface="仿宋"/>
              </a:rPr>
              <a:t>单击此处编辑母版标题样式</a:t>
            </a:r>
            <a:endParaRPr b="0" lang="en-US" sz="6000" strike="noStrike" u="none">
              <a:solidFill>
                <a:schemeClr val="dk1"/>
              </a:solidFill>
              <a:effectLst/>
              <a:uFillTx/>
              <a:latin typeface="微软雅黑"/>
            </a:endParaRPr>
          </a:p>
        </p:txBody>
      </p:sp>
      <p:sp>
        <p:nvSpPr>
          <p:cNvPr id="23" name="PlaceHolder 2"/>
          <p:cNvSpPr>
            <a:spLocks noGrp="1"/>
          </p:cNvSpPr>
          <p:nvPr>
            <p:ph type="body"/>
          </p:nvPr>
        </p:nvSpPr>
        <p:spPr>
          <a:xfrm>
            <a:off x="831960" y="4589640"/>
            <a:ext cx="10515240" cy="1499760"/>
          </a:xfrm>
          <a:prstGeom prst="rect">
            <a:avLst/>
          </a:prstGeom>
          <a:noFill/>
          <a:ln w="0">
            <a:noFill/>
          </a:ln>
        </p:spPr>
        <p:txBody>
          <a:bodyPr lIns="91440" rIns="91440" tIns="45720" bIns="45720" anchor="t">
            <a:noAutofit/>
          </a:bodyPr>
          <a:p>
            <a:pPr marL="432000" indent="-324000" defTabSz="914400">
              <a:lnSpc>
                <a:spcPct val="90000"/>
              </a:lnSpc>
              <a:spcBef>
                <a:spcPts val="1001"/>
              </a:spcBef>
              <a:buClr>
                <a:srgbClr val="000000"/>
              </a:buClr>
              <a:buSzPct val="45000"/>
              <a:buFont typeface="Wingdings" charset="2"/>
              <a:buChar char=""/>
              <a:tabLst>
                <a:tab algn="l" pos="0"/>
              </a:tabLst>
            </a:pPr>
            <a:r>
              <a:rPr b="0" lang="zh-CN" sz="2400" strike="noStrike" u="none">
                <a:solidFill>
                  <a:schemeClr val="dk1">
                    <a:tint val="75000"/>
                  </a:schemeClr>
                </a:solidFill>
                <a:effectLst/>
                <a:uFillTx/>
                <a:latin typeface="微软雅黑"/>
                <a:ea typeface="仿宋"/>
              </a:rPr>
              <a:t>编辑母版文本样式</a:t>
            </a:r>
            <a:endParaRPr b="0" lang="en-US" sz="2400" strike="noStrike" u="none">
              <a:solidFill>
                <a:schemeClr val="dk1"/>
              </a:solidFill>
              <a:effectLst/>
              <a:uFillTx/>
              <a:latin typeface="微软雅黑"/>
            </a:endParaRPr>
          </a:p>
        </p:txBody>
      </p:sp>
      <p:sp>
        <p:nvSpPr>
          <p:cNvPr id="24" name="PlaceHolder 3"/>
          <p:cNvSpPr>
            <a:spLocks noGrp="1"/>
          </p:cNvSpPr>
          <p:nvPr>
            <p:ph type="dt" idx="13"/>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defTabSz="914400">
              <a:lnSpc>
                <a:spcPct val="100000"/>
              </a:lnSpc>
              <a:buNone/>
            </a:pPr>
            <a:r>
              <a:rPr b="0" lang="en-US" sz="1200" strike="noStrike" u="none">
                <a:solidFill>
                  <a:schemeClr val="dk1">
                    <a:tint val="75000"/>
                  </a:schemeClr>
                </a:solidFill>
                <a:effectLst/>
                <a:uFillTx/>
                <a:latin typeface="微软雅黑"/>
                <a:ea typeface="仿宋"/>
              </a:rPr>
              <a:t>&lt;日期/时间&gt;</a:t>
            </a:r>
            <a:endParaRPr b="0" lang="en-US" sz="1200" strike="noStrike" u="none">
              <a:solidFill>
                <a:srgbClr val="000000"/>
              </a:solidFill>
              <a:effectLst/>
              <a:uFillTx/>
              <a:latin typeface="Times New Roman"/>
            </a:endParaRPr>
          </a:p>
        </p:txBody>
      </p:sp>
      <p:sp>
        <p:nvSpPr>
          <p:cNvPr id="25" name="PlaceHolder 4"/>
          <p:cNvSpPr>
            <a:spLocks noGrp="1"/>
          </p:cNvSpPr>
          <p:nvPr>
            <p:ph type="ftr" idx="14"/>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&lt;页脚&gt;</a:t>
            </a:r>
            <a:endParaRPr b="0" lang="en-US" sz="1400" strike="noStrike" u="none">
              <a:solidFill>
                <a:srgbClr val="000000"/>
              </a:solidFill>
              <a:effectLst/>
              <a:uFillTx/>
              <a:latin typeface="Times New Roman"/>
            </a:endParaRPr>
          </a:p>
        </p:txBody>
      </p:sp>
      <p:sp>
        <p:nvSpPr>
          <p:cNvPr id="26" name="PlaceHolder 5"/>
          <p:cNvSpPr>
            <a:spLocks noGrp="1"/>
          </p:cNvSpPr>
          <p:nvPr>
            <p:ph type="sldNum" idx="15"/>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algn="r" defTabSz="914400">
              <a:lnSpc>
                <a:spcPct val="100000"/>
              </a:lnSpc>
              <a:buNone/>
            </a:pPr>
            <a:fld id="{EDBD5058-BF0E-4C77-8D3A-731F5F724152}" type="slidenum">
              <a:rPr b="0" lang="en-US" sz="1200" strike="noStrike" u="none">
                <a:solidFill>
                  <a:schemeClr val="dk1">
                    <a:tint val="75000"/>
                  </a:schemeClr>
                </a:solidFill>
                <a:effectLst/>
                <a:uFillTx/>
                <a:latin typeface="微软雅黑"/>
                <a:ea typeface="仿宋"/>
              </a:rPr>
              <a:t>&lt;编号&gt;</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zh-CN" sz="4400" strike="noStrike" u="none">
                <a:solidFill>
                  <a:schemeClr val="dk1"/>
                </a:solidFill>
                <a:effectLst/>
                <a:uFillTx/>
                <a:latin typeface="微软雅黑"/>
                <a:ea typeface="仿宋"/>
              </a:rPr>
              <a:t>单击此处编辑母版标题样式</a:t>
            </a:r>
            <a:endParaRPr b="0" lang="en-US" sz="4400" strike="noStrike" u="none">
              <a:solidFill>
                <a:schemeClr val="dk1"/>
              </a:solidFill>
              <a:effectLst/>
              <a:uFillTx/>
              <a:latin typeface="微软雅黑"/>
            </a:endParaRPr>
          </a:p>
        </p:txBody>
      </p:sp>
      <p:sp>
        <p:nvSpPr>
          <p:cNvPr id="28" name="PlaceHolder 2"/>
          <p:cNvSpPr>
            <a:spLocks noGrp="1"/>
          </p:cNvSpPr>
          <p:nvPr>
            <p:ph type="body"/>
          </p:nvPr>
        </p:nvSpPr>
        <p:spPr>
          <a:xfrm>
            <a:off x="838080" y="1825560"/>
            <a:ext cx="5181120" cy="4350960"/>
          </a:xfrm>
          <a:prstGeom prst="rect">
            <a:avLst/>
          </a:prstGeom>
          <a:noFill/>
          <a:ln w="0">
            <a:noFill/>
          </a:ln>
        </p:spPr>
        <p:txBody>
          <a:bodyPr lIns="91440" rIns="91440" tIns="45720" bIns="45720" anchor="t">
            <a:noAutofit/>
          </a:bodyPr>
          <a:p>
            <a:pPr marL="432000" indent="-324000" defTabSz="914400">
              <a:lnSpc>
                <a:spcPct val="90000"/>
              </a:lnSpc>
              <a:spcBef>
                <a:spcPts val="1001"/>
              </a:spcBef>
              <a:buClr>
                <a:srgbClr val="000000"/>
              </a:buClr>
              <a:buSzPct val="45000"/>
              <a:buFont typeface="Wingdings" charset="2"/>
              <a:buChar char=""/>
            </a:pPr>
            <a:r>
              <a:rPr b="0" lang="zh-CN" sz="2800" strike="noStrike" u="none">
                <a:solidFill>
                  <a:schemeClr val="dk1"/>
                </a:solidFill>
                <a:effectLst/>
                <a:uFillTx/>
                <a:latin typeface="微软雅黑"/>
                <a:ea typeface="仿宋"/>
              </a:rPr>
              <a:t>编辑母版文本样式</a:t>
            </a:r>
            <a:endParaRPr b="0" lang="en-US" sz="2800" strike="noStrike" u="none">
              <a:solidFill>
                <a:schemeClr val="dk1"/>
              </a:solidFill>
              <a:effectLst/>
              <a:uFillTx/>
              <a:latin typeface="微软雅黑"/>
            </a:endParaRPr>
          </a:p>
          <a:p>
            <a:pPr lvl="1" marL="864000" indent="-324000" defTabSz="914400">
              <a:lnSpc>
                <a:spcPct val="90000"/>
              </a:lnSpc>
              <a:spcBef>
                <a:spcPts val="499"/>
              </a:spcBef>
              <a:buClr>
                <a:srgbClr val="000000"/>
              </a:buClr>
              <a:buSzPct val="75000"/>
              <a:buFont typeface="Symbol" charset="2"/>
              <a:buChar char=""/>
            </a:pPr>
            <a:r>
              <a:rPr b="0" lang="zh-CN" sz="2400" strike="noStrike" u="none">
                <a:solidFill>
                  <a:schemeClr val="dk1"/>
                </a:solidFill>
                <a:effectLst/>
                <a:uFillTx/>
                <a:latin typeface="微软雅黑"/>
                <a:ea typeface="仿宋"/>
              </a:rPr>
              <a:t>第二级</a:t>
            </a:r>
            <a:endParaRPr b="0" lang="en-US" sz="2400" strike="noStrike" u="none">
              <a:solidFill>
                <a:schemeClr val="dk1"/>
              </a:solidFill>
              <a:effectLst/>
              <a:uFillTx/>
              <a:latin typeface="微软雅黑"/>
            </a:endParaRPr>
          </a:p>
          <a:p>
            <a:pPr lvl="2" marL="1296000" indent="-288000" defTabSz="914400">
              <a:lnSpc>
                <a:spcPct val="90000"/>
              </a:lnSpc>
              <a:spcBef>
                <a:spcPts val="499"/>
              </a:spcBef>
              <a:buClr>
                <a:srgbClr val="000000"/>
              </a:buClr>
              <a:buSzPct val="45000"/>
              <a:buFont typeface="Wingdings" charset="2"/>
              <a:buChar char=""/>
            </a:pPr>
            <a:r>
              <a:rPr b="0" lang="zh-CN" sz="2000" strike="noStrike" u="none">
                <a:solidFill>
                  <a:schemeClr val="dk1"/>
                </a:solidFill>
                <a:effectLst/>
                <a:uFillTx/>
                <a:latin typeface="微软雅黑"/>
                <a:ea typeface="仿宋"/>
              </a:rPr>
              <a:t>第三级</a:t>
            </a:r>
            <a:endParaRPr b="0" lang="en-US" sz="2000" strike="noStrike" u="none">
              <a:solidFill>
                <a:schemeClr val="dk1"/>
              </a:solidFill>
              <a:effectLst/>
              <a:uFillTx/>
              <a:latin typeface="微软雅黑"/>
            </a:endParaRPr>
          </a:p>
          <a:p>
            <a:pPr lvl="3" marL="1728000" indent="-216000" defTabSz="914400">
              <a:lnSpc>
                <a:spcPct val="90000"/>
              </a:lnSpc>
              <a:spcBef>
                <a:spcPts val="499"/>
              </a:spcBef>
              <a:buClr>
                <a:srgbClr val="000000"/>
              </a:buClr>
              <a:buSzPct val="75000"/>
              <a:buFont typeface="Symbol" charset="2"/>
              <a:buChar char=""/>
            </a:pPr>
            <a:r>
              <a:rPr b="0" lang="zh-CN" sz="1800" strike="noStrike" u="none">
                <a:solidFill>
                  <a:schemeClr val="dk1"/>
                </a:solidFill>
                <a:effectLst/>
                <a:uFillTx/>
                <a:latin typeface="微软雅黑"/>
                <a:ea typeface="仿宋"/>
              </a:rPr>
              <a:t>第四级</a:t>
            </a:r>
            <a:endParaRPr b="0" lang="en-US" sz="1800" strike="noStrike" u="none">
              <a:solidFill>
                <a:schemeClr val="dk1"/>
              </a:solidFill>
              <a:effectLst/>
              <a:uFillTx/>
              <a:latin typeface="微软雅黑"/>
            </a:endParaRPr>
          </a:p>
          <a:p>
            <a:pPr lvl="4" marL="2160000" indent="-216000" defTabSz="914400">
              <a:lnSpc>
                <a:spcPct val="90000"/>
              </a:lnSpc>
              <a:spcBef>
                <a:spcPts val="499"/>
              </a:spcBef>
              <a:buClr>
                <a:srgbClr val="000000"/>
              </a:buClr>
              <a:buSzPct val="45000"/>
              <a:buFont typeface="Wingdings" charset="2"/>
              <a:buChar char=""/>
            </a:pPr>
            <a:r>
              <a:rPr b="0" lang="zh-CN" sz="1800" strike="noStrike" u="none">
                <a:solidFill>
                  <a:schemeClr val="dk1"/>
                </a:solidFill>
                <a:effectLst/>
                <a:uFillTx/>
                <a:latin typeface="微软雅黑"/>
                <a:ea typeface="仿宋"/>
              </a:rPr>
              <a:t>第五级</a:t>
            </a:r>
            <a:endParaRPr b="0" lang="en-US" sz="1800" strike="noStrike" u="none">
              <a:solidFill>
                <a:schemeClr val="dk1"/>
              </a:solidFill>
              <a:effectLst/>
              <a:uFillTx/>
              <a:latin typeface="微软雅黑"/>
            </a:endParaRPr>
          </a:p>
        </p:txBody>
      </p:sp>
      <p:sp>
        <p:nvSpPr>
          <p:cNvPr id="29" name="PlaceHolder 3"/>
          <p:cNvSpPr>
            <a:spLocks noGrp="1"/>
          </p:cNvSpPr>
          <p:nvPr>
            <p:ph type="body"/>
          </p:nvPr>
        </p:nvSpPr>
        <p:spPr>
          <a:xfrm>
            <a:off x="6172200" y="1825560"/>
            <a:ext cx="518112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trike="noStrike" u="none">
                <a:solidFill>
                  <a:schemeClr val="dk1"/>
                </a:solidFill>
                <a:effectLst/>
                <a:uFillTx/>
                <a:latin typeface="微软雅黑"/>
                <a:ea typeface="仿宋"/>
              </a:rPr>
              <a:t>编辑母版文本样式</a:t>
            </a:r>
            <a:endParaRPr b="0" lang="en-US" sz="2800" strike="noStrike" u="none">
              <a:solidFill>
                <a:schemeClr val="dk1"/>
              </a:solidFill>
              <a:effectLst/>
              <a:uFillTx/>
              <a:latin typeface="微软雅黑"/>
            </a:endParaRPr>
          </a:p>
          <a:p>
            <a:pPr lvl="1" marL="685800" indent="-228600" defTabSz="914400">
              <a:lnSpc>
                <a:spcPct val="90000"/>
              </a:lnSpc>
              <a:spcBef>
                <a:spcPts val="499"/>
              </a:spcBef>
              <a:buClr>
                <a:srgbClr val="000000"/>
              </a:buClr>
              <a:buFont typeface="Arial"/>
              <a:buChar char="•"/>
            </a:pPr>
            <a:r>
              <a:rPr b="0" lang="zh-CN" sz="2400" strike="noStrike" u="none">
                <a:solidFill>
                  <a:schemeClr val="dk1"/>
                </a:solidFill>
                <a:effectLst/>
                <a:uFillTx/>
                <a:latin typeface="微软雅黑"/>
                <a:ea typeface="仿宋"/>
              </a:rPr>
              <a:t>第二级</a:t>
            </a:r>
            <a:endParaRPr b="0" lang="en-US" sz="2400" strike="noStrike" u="none">
              <a:solidFill>
                <a:schemeClr val="dk1"/>
              </a:solidFill>
              <a:effectLst/>
              <a:uFillTx/>
              <a:latin typeface="微软雅黑"/>
            </a:endParaRPr>
          </a:p>
          <a:p>
            <a:pPr lvl="2" marL="1143000" indent="-228600" defTabSz="914400">
              <a:lnSpc>
                <a:spcPct val="90000"/>
              </a:lnSpc>
              <a:spcBef>
                <a:spcPts val="499"/>
              </a:spcBef>
              <a:buClr>
                <a:srgbClr val="000000"/>
              </a:buClr>
              <a:buFont typeface="Arial"/>
              <a:buChar char="•"/>
            </a:pPr>
            <a:r>
              <a:rPr b="0" lang="zh-CN" sz="2000" strike="noStrike" u="none">
                <a:solidFill>
                  <a:schemeClr val="dk1"/>
                </a:solidFill>
                <a:effectLst/>
                <a:uFillTx/>
                <a:latin typeface="微软雅黑"/>
                <a:ea typeface="仿宋"/>
              </a:rPr>
              <a:t>第三级</a:t>
            </a:r>
            <a:endParaRPr b="0" lang="en-US" sz="2000" strike="noStrike" u="none">
              <a:solidFill>
                <a:schemeClr val="dk1"/>
              </a:solidFill>
              <a:effectLst/>
              <a:uFillTx/>
              <a:latin typeface="微软雅黑"/>
            </a:endParaRPr>
          </a:p>
          <a:p>
            <a:pPr lvl="3" marL="1600200" indent="-228600" defTabSz="914400">
              <a:lnSpc>
                <a:spcPct val="90000"/>
              </a:lnSpc>
              <a:spcBef>
                <a:spcPts val="499"/>
              </a:spcBef>
              <a:buClr>
                <a:srgbClr val="000000"/>
              </a:buClr>
              <a:buFont typeface="Arial"/>
              <a:buChar char="•"/>
            </a:pPr>
            <a:r>
              <a:rPr b="0" lang="zh-CN" sz="1800" strike="noStrike" u="none">
                <a:solidFill>
                  <a:schemeClr val="dk1"/>
                </a:solidFill>
                <a:effectLst/>
                <a:uFillTx/>
                <a:latin typeface="微软雅黑"/>
                <a:ea typeface="仿宋"/>
              </a:rPr>
              <a:t>第四级</a:t>
            </a:r>
            <a:endParaRPr b="0" lang="en-US" sz="1800" strike="noStrike" u="none">
              <a:solidFill>
                <a:schemeClr val="dk1"/>
              </a:solidFill>
              <a:effectLst/>
              <a:uFillTx/>
              <a:latin typeface="微软雅黑"/>
            </a:endParaRPr>
          </a:p>
          <a:p>
            <a:pPr lvl="4" marL="2057400" indent="-228600" defTabSz="914400">
              <a:lnSpc>
                <a:spcPct val="90000"/>
              </a:lnSpc>
              <a:spcBef>
                <a:spcPts val="499"/>
              </a:spcBef>
              <a:buClr>
                <a:srgbClr val="000000"/>
              </a:buClr>
              <a:buFont typeface="Arial"/>
              <a:buChar char="•"/>
            </a:pPr>
            <a:r>
              <a:rPr b="0" lang="zh-CN" sz="1800" strike="noStrike" u="none">
                <a:solidFill>
                  <a:schemeClr val="dk1"/>
                </a:solidFill>
                <a:effectLst/>
                <a:uFillTx/>
                <a:latin typeface="微软雅黑"/>
                <a:ea typeface="仿宋"/>
              </a:rPr>
              <a:t>第五级</a:t>
            </a:r>
            <a:endParaRPr b="0" lang="en-US" sz="1800" strike="noStrike" u="none">
              <a:solidFill>
                <a:schemeClr val="dk1"/>
              </a:solidFill>
              <a:effectLst/>
              <a:uFillTx/>
              <a:latin typeface="微软雅黑"/>
            </a:endParaRPr>
          </a:p>
        </p:txBody>
      </p:sp>
      <p:sp>
        <p:nvSpPr>
          <p:cNvPr id="30" name="PlaceHolder 4"/>
          <p:cNvSpPr>
            <a:spLocks noGrp="1"/>
          </p:cNvSpPr>
          <p:nvPr>
            <p:ph type="dt" idx="16"/>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defTabSz="914400">
              <a:lnSpc>
                <a:spcPct val="100000"/>
              </a:lnSpc>
              <a:buNone/>
            </a:pPr>
            <a:r>
              <a:rPr b="0" lang="en-US" sz="1200" strike="noStrike" u="none">
                <a:solidFill>
                  <a:schemeClr val="dk1">
                    <a:tint val="75000"/>
                  </a:schemeClr>
                </a:solidFill>
                <a:effectLst/>
                <a:uFillTx/>
                <a:latin typeface="微软雅黑"/>
                <a:ea typeface="仿宋"/>
              </a:rPr>
              <a:t>&lt;日期/时间&gt;</a:t>
            </a:r>
            <a:endParaRPr b="0" lang="en-US" sz="1200" strike="noStrike" u="none">
              <a:solidFill>
                <a:srgbClr val="000000"/>
              </a:solidFill>
              <a:effectLst/>
              <a:uFillTx/>
              <a:latin typeface="Times New Roman"/>
            </a:endParaRPr>
          </a:p>
        </p:txBody>
      </p:sp>
      <p:sp>
        <p:nvSpPr>
          <p:cNvPr id="31" name="PlaceHolder 5"/>
          <p:cNvSpPr>
            <a:spLocks noGrp="1"/>
          </p:cNvSpPr>
          <p:nvPr>
            <p:ph type="ftr" idx="17"/>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&lt;页脚&gt;</a:t>
            </a:r>
            <a:endParaRPr b="0" lang="en-US" sz="1400" strike="noStrike" u="none">
              <a:solidFill>
                <a:srgbClr val="000000"/>
              </a:solidFill>
              <a:effectLst/>
              <a:uFillTx/>
              <a:latin typeface="Times New Roman"/>
            </a:endParaRPr>
          </a:p>
        </p:txBody>
      </p:sp>
      <p:sp>
        <p:nvSpPr>
          <p:cNvPr id="32" name="PlaceHolder 6"/>
          <p:cNvSpPr>
            <a:spLocks noGrp="1"/>
          </p:cNvSpPr>
          <p:nvPr>
            <p:ph type="sldNum" idx="18"/>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algn="r" defTabSz="914400">
              <a:lnSpc>
                <a:spcPct val="100000"/>
              </a:lnSpc>
              <a:buNone/>
            </a:pPr>
            <a:fld id="{78E805CA-8E3B-4AEC-A2A2-7567D36908A1}" type="slidenum">
              <a:rPr b="0" lang="en-US" sz="1200" strike="noStrike" u="none">
                <a:solidFill>
                  <a:schemeClr val="dk1">
                    <a:tint val="75000"/>
                  </a:schemeClr>
                </a:solidFill>
                <a:effectLst/>
                <a:uFillTx/>
                <a:latin typeface="微软雅黑"/>
                <a:ea typeface="仿宋"/>
              </a:rPr>
              <a:t>&lt;编号&gt;</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3" name="PlaceHolder 1"/>
          <p:cNvSpPr>
            <a:spLocks noGrp="1"/>
          </p:cNvSpPr>
          <p:nvPr>
            <p:ph type="title"/>
          </p:nvPr>
        </p:nvSpPr>
        <p:spPr>
          <a:xfrm>
            <a:off x="8398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zh-CN" sz="4400" strike="noStrike" u="none">
                <a:solidFill>
                  <a:schemeClr val="dk1"/>
                </a:solidFill>
                <a:effectLst/>
                <a:uFillTx/>
                <a:latin typeface="微软雅黑"/>
                <a:ea typeface="仿宋"/>
              </a:rPr>
              <a:t>单击此处编辑母版标题样式</a:t>
            </a:r>
            <a:endParaRPr b="0" lang="en-US" sz="4400" strike="noStrike" u="none">
              <a:solidFill>
                <a:schemeClr val="dk1"/>
              </a:solidFill>
              <a:effectLst/>
              <a:uFillTx/>
              <a:latin typeface="微软雅黑"/>
            </a:endParaRPr>
          </a:p>
        </p:txBody>
      </p:sp>
      <p:sp>
        <p:nvSpPr>
          <p:cNvPr id="34" name="PlaceHolder 2"/>
          <p:cNvSpPr>
            <a:spLocks noGrp="1"/>
          </p:cNvSpPr>
          <p:nvPr>
            <p:ph type="body"/>
          </p:nvPr>
        </p:nvSpPr>
        <p:spPr>
          <a:xfrm>
            <a:off x="839880" y="1681200"/>
            <a:ext cx="5157360" cy="823680"/>
          </a:xfrm>
          <a:prstGeom prst="rect">
            <a:avLst/>
          </a:prstGeom>
          <a:noFill/>
          <a:ln w="0">
            <a:noFill/>
          </a:ln>
        </p:spPr>
        <p:txBody>
          <a:bodyPr lIns="91440" rIns="91440" tIns="45720" bIns="45720" anchor="b">
            <a:noAutofit/>
          </a:bodyPr>
          <a:p>
            <a:pPr marL="432000" indent="-324000" defTabSz="914400">
              <a:lnSpc>
                <a:spcPct val="90000"/>
              </a:lnSpc>
              <a:spcBef>
                <a:spcPts val="1001"/>
              </a:spcBef>
              <a:buClr>
                <a:srgbClr val="000000"/>
              </a:buClr>
              <a:buSzPct val="45000"/>
              <a:buFont typeface="Wingdings" charset="2"/>
              <a:buChar char=""/>
              <a:tabLst>
                <a:tab algn="l" pos="0"/>
              </a:tabLst>
            </a:pPr>
            <a:r>
              <a:rPr b="1" lang="zh-CN" sz="2400" strike="noStrike" u="none">
                <a:solidFill>
                  <a:schemeClr val="dk1"/>
                </a:solidFill>
                <a:effectLst/>
                <a:uFillTx/>
                <a:latin typeface="微软雅黑"/>
                <a:ea typeface="仿宋"/>
              </a:rPr>
              <a:t>编辑母版文本样式</a:t>
            </a:r>
            <a:endParaRPr b="0" lang="en-US" sz="2400" strike="noStrike" u="none">
              <a:solidFill>
                <a:schemeClr val="dk1"/>
              </a:solidFill>
              <a:effectLst/>
              <a:uFillTx/>
              <a:latin typeface="微软雅黑"/>
            </a:endParaRPr>
          </a:p>
        </p:txBody>
      </p:sp>
      <p:sp>
        <p:nvSpPr>
          <p:cNvPr id="35" name="PlaceHolder 3"/>
          <p:cNvSpPr>
            <a:spLocks noGrp="1"/>
          </p:cNvSpPr>
          <p:nvPr>
            <p:ph type="body"/>
          </p:nvPr>
        </p:nvSpPr>
        <p:spPr>
          <a:xfrm>
            <a:off x="839880" y="2505240"/>
            <a:ext cx="5157360" cy="36842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trike="noStrike" u="none">
                <a:solidFill>
                  <a:schemeClr val="dk1"/>
                </a:solidFill>
                <a:effectLst/>
                <a:uFillTx/>
                <a:latin typeface="微软雅黑"/>
                <a:ea typeface="仿宋"/>
              </a:rPr>
              <a:t>编辑母版文本样式</a:t>
            </a:r>
            <a:endParaRPr b="0" lang="en-US" sz="2800" strike="noStrike" u="none">
              <a:solidFill>
                <a:schemeClr val="dk1"/>
              </a:solidFill>
              <a:effectLst/>
              <a:uFillTx/>
              <a:latin typeface="微软雅黑"/>
            </a:endParaRPr>
          </a:p>
          <a:p>
            <a:pPr lvl="1" marL="685800" indent="-228600" defTabSz="914400">
              <a:lnSpc>
                <a:spcPct val="90000"/>
              </a:lnSpc>
              <a:spcBef>
                <a:spcPts val="499"/>
              </a:spcBef>
              <a:buClr>
                <a:srgbClr val="000000"/>
              </a:buClr>
              <a:buFont typeface="Arial"/>
              <a:buChar char="•"/>
            </a:pPr>
            <a:r>
              <a:rPr b="0" lang="zh-CN" sz="2400" strike="noStrike" u="none">
                <a:solidFill>
                  <a:schemeClr val="dk1"/>
                </a:solidFill>
                <a:effectLst/>
                <a:uFillTx/>
                <a:latin typeface="微软雅黑"/>
                <a:ea typeface="仿宋"/>
              </a:rPr>
              <a:t>第二级</a:t>
            </a:r>
            <a:endParaRPr b="0" lang="en-US" sz="2400" strike="noStrike" u="none">
              <a:solidFill>
                <a:schemeClr val="dk1"/>
              </a:solidFill>
              <a:effectLst/>
              <a:uFillTx/>
              <a:latin typeface="微软雅黑"/>
            </a:endParaRPr>
          </a:p>
          <a:p>
            <a:pPr lvl="2" marL="1143000" indent="-228600" defTabSz="914400">
              <a:lnSpc>
                <a:spcPct val="90000"/>
              </a:lnSpc>
              <a:spcBef>
                <a:spcPts val="499"/>
              </a:spcBef>
              <a:buClr>
                <a:srgbClr val="000000"/>
              </a:buClr>
              <a:buFont typeface="Arial"/>
              <a:buChar char="•"/>
            </a:pPr>
            <a:r>
              <a:rPr b="0" lang="zh-CN" sz="2000" strike="noStrike" u="none">
                <a:solidFill>
                  <a:schemeClr val="dk1"/>
                </a:solidFill>
                <a:effectLst/>
                <a:uFillTx/>
                <a:latin typeface="微软雅黑"/>
                <a:ea typeface="仿宋"/>
              </a:rPr>
              <a:t>第三级</a:t>
            </a:r>
            <a:endParaRPr b="0" lang="en-US" sz="2000" strike="noStrike" u="none">
              <a:solidFill>
                <a:schemeClr val="dk1"/>
              </a:solidFill>
              <a:effectLst/>
              <a:uFillTx/>
              <a:latin typeface="微软雅黑"/>
            </a:endParaRPr>
          </a:p>
          <a:p>
            <a:pPr lvl="3" marL="1600200" indent="-228600" defTabSz="914400">
              <a:lnSpc>
                <a:spcPct val="90000"/>
              </a:lnSpc>
              <a:spcBef>
                <a:spcPts val="499"/>
              </a:spcBef>
              <a:buClr>
                <a:srgbClr val="000000"/>
              </a:buClr>
              <a:buFont typeface="Arial"/>
              <a:buChar char="•"/>
            </a:pPr>
            <a:r>
              <a:rPr b="0" lang="zh-CN" sz="1800" strike="noStrike" u="none">
                <a:solidFill>
                  <a:schemeClr val="dk1"/>
                </a:solidFill>
                <a:effectLst/>
                <a:uFillTx/>
                <a:latin typeface="微软雅黑"/>
                <a:ea typeface="仿宋"/>
              </a:rPr>
              <a:t>第四级</a:t>
            </a:r>
            <a:endParaRPr b="0" lang="en-US" sz="1800" strike="noStrike" u="none">
              <a:solidFill>
                <a:schemeClr val="dk1"/>
              </a:solidFill>
              <a:effectLst/>
              <a:uFillTx/>
              <a:latin typeface="微软雅黑"/>
            </a:endParaRPr>
          </a:p>
          <a:p>
            <a:pPr lvl="4" marL="2057400" indent="-228600" defTabSz="914400">
              <a:lnSpc>
                <a:spcPct val="90000"/>
              </a:lnSpc>
              <a:spcBef>
                <a:spcPts val="499"/>
              </a:spcBef>
              <a:buClr>
                <a:srgbClr val="000000"/>
              </a:buClr>
              <a:buFont typeface="Arial"/>
              <a:buChar char="•"/>
            </a:pPr>
            <a:r>
              <a:rPr b="0" lang="zh-CN" sz="1800" strike="noStrike" u="none">
                <a:solidFill>
                  <a:schemeClr val="dk1"/>
                </a:solidFill>
                <a:effectLst/>
                <a:uFillTx/>
                <a:latin typeface="微软雅黑"/>
                <a:ea typeface="仿宋"/>
              </a:rPr>
              <a:t>第五级</a:t>
            </a:r>
            <a:endParaRPr b="0" lang="en-US" sz="1800" strike="noStrike" u="none">
              <a:solidFill>
                <a:schemeClr val="dk1"/>
              </a:solidFill>
              <a:effectLst/>
              <a:uFillTx/>
              <a:latin typeface="微软雅黑"/>
            </a:endParaRPr>
          </a:p>
        </p:txBody>
      </p:sp>
      <p:sp>
        <p:nvSpPr>
          <p:cNvPr id="36" name="PlaceHolder 4"/>
          <p:cNvSpPr>
            <a:spLocks noGrp="1"/>
          </p:cNvSpPr>
          <p:nvPr>
            <p:ph type="body"/>
          </p:nvPr>
        </p:nvSpPr>
        <p:spPr>
          <a:xfrm>
            <a:off x="6172200" y="1681200"/>
            <a:ext cx="5182920" cy="823680"/>
          </a:xfrm>
          <a:prstGeom prst="rect">
            <a:avLst/>
          </a:prstGeom>
          <a:noFill/>
          <a:ln w="0">
            <a:noFill/>
          </a:ln>
        </p:spPr>
        <p:txBody>
          <a:bodyPr lIns="91440" rIns="91440" tIns="45720" bIns="45720" anchor="b">
            <a:noAutofit/>
          </a:bodyPr>
          <a:p>
            <a:pPr indent="0" defTabSz="914400">
              <a:lnSpc>
                <a:spcPct val="90000"/>
              </a:lnSpc>
              <a:spcBef>
                <a:spcPts val="1001"/>
              </a:spcBef>
              <a:buNone/>
              <a:tabLst>
                <a:tab algn="l" pos="0"/>
              </a:tabLst>
            </a:pPr>
            <a:r>
              <a:rPr b="1" lang="zh-CN" sz="2400" strike="noStrike" u="none">
                <a:solidFill>
                  <a:schemeClr val="dk1"/>
                </a:solidFill>
                <a:effectLst/>
                <a:uFillTx/>
                <a:latin typeface="微软雅黑"/>
                <a:ea typeface="仿宋"/>
              </a:rPr>
              <a:t>编辑母版文本样式</a:t>
            </a:r>
            <a:endParaRPr b="0" lang="en-US" sz="2400" strike="noStrike" u="none">
              <a:solidFill>
                <a:schemeClr val="dk1"/>
              </a:solidFill>
              <a:effectLst/>
              <a:uFillTx/>
              <a:latin typeface="微软雅黑"/>
            </a:endParaRPr>
          </a:p>
        </p:txBody>
      </p:sp>
      <p:sp>
        <p:nvSpPr>
          <p:cNvPr id="37" name="PlaceHolder 5"/>
          <p:cNvSpPr>
            <a:spLocks noGrp="1"/>
          </p:cNvSpPr>
          <p:nvPr>
            <p:ph type="body"/>
          </p:nvPr>
        </p:nvSpPr>
        <p:spPr>
          <a:xfrm>
            <a:off x="6172200" y="2505240"/>
            <a:ext cx="5182920" cy="36842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zh-CN" sz="2800" strike="noStrike" u="none">
                <a:solidFill>
                  <a:schemeClr val="dk1"/>
                </a:solidFill>
                <a:effectLst/>
                <a:uFillTx/>
                <a:latin typeface="微软雅黑"/>
                <a:ea typeface="仿宋"/>
              </a:rPr>
              <a:t>编辑母版文本样式</a:t>
            </a:r>
            <a:endParaRPr b="0" lang="en-US" sz="2800" strike="noStrike" u="none">
              <a:solidFill>
                <a:schemeClr val="dk1"/>
              </a:solidFill>
              <a:effectLst/>
              <a:uFillTx/>
              <a:latin typeface="微软雅黑"/>
            </a:endParaRPr>
          </a:p>
          <a:p>
            <a:pPr lvl="1" marL="685800" indent="-228600" defTabSz="914400">
              <a:lnSpc>
                <a:spcPct val="90000"/>
              </a:lnSpc>
              <a:spcBef>
                <a:spcPts val="499"/>
              </a:spcBef>
              <a:buClr>
                <a:srgbClr val="000000"/>
              </a:buClr>
              <a:buFont typeface="Arial"/>
              <a:buChar char="•"/>
            </a:pPr>
            <a:r>
              <a:rPr b="0" lang="zh-CN" sz="2400" strike="noStrike" u="none">
                <a:solidFill>
                  <a:schemeClr val="dk1"/>
                </a:solidFill>
                <a:effectLst/>
                <a:uFillTx/>
                <a:latin typeface="微软雅黑"/>
                <a:ea typeface="仿宋"/>
              </a:rPr>
              <a:t>第二级</a:t>
            </a:r>
            <a:endParaRPr b="0" lang="en-US" sz="2400" strike="noStrike" u="none">
              <a:solidFill>
                <a:schemeClr val="dk1"/>
              </a:solidFill>
              <a:effectLst/>
              <a:uFillTx/>
              <a:latin typeface="微软雅黑"/>
            </a:endParaRPr>
          </a:p>
          <a:p>
            <a:pPr lvl="2" marL="1143000" indent="-228600" defTabSz="914400">
              <a:lnSpc>
                <a:spcPct val="90000"/>
              </a:lnSpc>
              <a:spcBef>
                <a:spcPts val="499"/>
              </a:spcBef>
              <a:buClr>
                <a:srgbClr val="000000"/>
              </a:buClr>
              <a:buFont typeface="Arial"/>
              <a:buChar char="•"/>
            </a:pPr>
            <a:r>
              <a:rPr b="0" lang="zh-CN" sz="2000" strike="noStrike" u="none">
                <a:solidFill>
                  <a:schemeClr val="dk1"/>
                </a:solidFill>
                <a:effectLst/>
                <a:uFillTx/>
                <a:latin typeface="微软雅黑"/>
                <a:ea typeface="仿宋"/>
              </a:rPr>
              <a:t>第三级</a:t>
            </a:r>
            <a:endParaRPr b="0" lang="en-US" sz="2000" strike="noStrike" u="none">
              <a:solidFill>
                <a:schemeClr val="dk1"/>
              </a:solidFill>
              <a:effectLst/>
              <a:uFillTx/>
              <a:latin typeface="微软雅黑"/>
            </a:endParaRPr>
          </a:p>
          <a:p>
            <a:pPr lvl="3" marL="1600200" indent="-228600" defTabSz="914400">
              <a:lnSpc>
                <a:spcPct val="90000"/>
              </a:lnSpc>
              <a:spcBef>
                <a:spcPts val="499"/>
              </a:spcBef>
              <a:buClr>
                <a:srgbClr val="000000"/>
              </a:buClr>
              <a:buFont typeface="Arial"/>
              <a:buChar char="•"/>
            </a:pPr>
            <a:r>
              <a:rPr b="0" lang="zh-CN" sz="1800" strike="noStrike" u="none">
                <a:solidFill>
                  <a:schemeClr val="dk1"/>
                </a:solidFill>
                <a:effectLst/>
                <a:uFillTx/>
                <a:latin typeface="微软雅黑"/>
                <a:ea typeface="仿宋"/>
              </a:rPr>
              <a:t>第四级</a:t>
            </a:r>
            <a:endParaRPr b="0" lang="en-US" sz="1800" strike="noStrike" u="none">
              <a:solidFill>
                <a:schemeClr val="dk1"/>
              </a:solidFill>
              <a:effectLst/>
              <a:uFillTx/>
              <a:latin typeface="微软雅黑"/>
            </a:endParaRPr>
          </a:p>
          <a:p>
            <a:pPr lvl="4" marL="2057400" indent="-228600" defTabSz="914400">
              <a:lnSpc>
                <a:spcPct val="90000"/>
              </a:lnSpc>
              <a:spcBef>
                <a:spcPts val="499"/>
              </a:spcBef>
              <a:buClr>
                <a:srgbClr val="000000"/>
              </a:buClr>
              <a:buFont typeface="Arial"/>
              <a:buChar char="•"/>
            </a:pPr>
            <a:r>
              <a:rPr b="0" lang="zh-CN" sz="1800" strike="noStrike" u="none">
                <a:solidFill>
                  <a:schemeClr val="dk1"/>
                </a:solidFill>
                <a:effectLst/>
                <a:uFillTx/>
                <a:latin typeface="微软雅黑"/>
                <a:ea typeface="仿宋"/>
              </a:rPr>
              <a:t>第五级</a:t>
            </a:r>
            <a:endParaRPr b="0" lang="en-US" sz="1800" strike="noStrike" u="none">
              <a:solidFill>
                <a:schemeClr val="dk1"/>
              </a:solidFill>
              <a:effectLst/>
              <a:uFillTx/>
              <a:latin typeface="微软雅黑"/>
            </a:endParaRPr>
          </a:p>
        </p:txBody>
      </p:sp>
      <p:sp>
        <p:nvSpPr>
          <p:cNvPr id="38" name="PlaceHolder 6"/>
          <p:cNvSpPr>
            <a:spLocks noGrp="1"/>
          </p:cNvSpPr>
          <p:nvPr>
            <p:ph type="dt" idx="19"/>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defTabSz="914400">
              <a:lnSpc>
                <a:spcPct val="100000"/>
              </a:lnSpc>
              <a:buNone/>
            </a:pPr>
            <a:r>
              <a:rPr b="0" lang="en-US" sz="1200" strike="noStrike" u="none">
                <a:solidFill>
                  <a:schemeClr val="dk1">
                    <a:tint val="75000"/>
                  </a:schemeClr>
                </a:solidFill>
                <a:effectLst/>
                <a:uFillTx/>
                <a:latin typeface="微软雅黑"/>
                <a:ea typeface="仿宋"/>
              </a:rPr>
              <a:t>&lt;日期/时间&gt;</a:t>
            </a:r>
            <a:endParaRPr b="0" lang="en-US" sz="1200" strike="noStrike" u="none">
              <a:solidFill>
                <a:srgbClr val="000000"/>
              </a:solidFill>
              <a:effectLst/>
              <a:uFillTx/>
              <a:latin typeface="Times New Roman"/>
            </a:endParaRPr>
          </a:p>
        </p:txBody>
      </p:sp>
      <p:sp>
        <p:nvSpPr>
          <p:cNvPr id="39" name="PlaceHolder 7"/>
          <p:cNvSpPr>
            <a:spLocks noGrp="1"/>
          </p:cNvSpPr>
          <p:nvPr>
            <p:ph type="ftr" idx="20"/>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&lt;页脚&gt;</a:t>
            </a:r>
            <a:endParaRPr b="0" lang="en-US" sz="1400" strike="noStrike" u="none">
              <a:solidFill>
                <a:srgbClr val="000000"/>
              </a:solidFill>
              <a:effectLst/>
              <a:uFillTx/>
              <a:latin typeface="Times New Roman"/>
            </a:endParaRPr>
          </a:p>
        </p:txBody>
      </p:sp>
      <p:sp>
        <p:nvSpPr>
          <p:cNvPr id="40" name="PlaceHolder 8"/>
          <p:cNvSpPr>
            <a:spLocks noGrp="1"/>
          </p:cNvSpPr>
          <p:nvPr>
            <p:ph type="sldNum" idx="21"/>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algn="r" defTabSz="914400">
              <a:lnSpc>
                <a:spcPct val="100000"/>
              </a:lnSpc>
              <a:buNone/>
            </a:pPr>
            <a:fld id="{68F6CD79-60B9-4014-9DC4-D95BF9BDAC4D}" type="slidenum">
              <a:rPr b="0" lang="en-US" sz="1200" strike="noStrike" u="none">
                <a:solidFill>
                  <a:schemeClr val="dk1">
                    <a:tint val="75000"/>
                  </a:schemeClr>
                </a:solidFill>
                <a:effectLst/>
                <a:uFillTx/>
                <a:latin typeface="微软雅黑"/>
                <a:ea typeface="仿宋"/>
              </a:rPr>
              <a:t>&lt;编号&gt;</a:t>
            </a:fld>
            <a:endParaRPr b="0" lang="en-US" sz="1200" strike="noStrike" u="none">
              <a:solidFill>
                <a:srgbClr val="000000"/>
              </a:solidFill>
              <a:effectLst/>
              <a:uFillTx/>
              <a:latin typeface="Times New Roman"/>
            </a:endParaRPr>
          </a:p>
        </p:txBody>
      </p:sp>
      <p:sp>
        <p:nvSpPr>
          <p:cNvPr id="41" name="矩形 10"/>
          <p:cNvSpPr/>
          <p:nvPr/>
        </p:nvSpPr>
        <p:spPr>
          <a:xfrm>
            <a:off x="8717040" y="6431040"/>
            <a:ext cx="774720" cy="2264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00" strike="noStrike" u="none">
                <a:solidFill>
                  <a:srgbClr val="ffffff"/>
                </a:solidFill>
                <a:effectLst/>
                <a:uFillTx/>
                <a:latin typeface="Calibri"/>
                <a:ea typeface="宋体"/>
              </a:rPr>
              <a:t>PPT</a:t>
            </a:r>
            <a:r>
              <a:rPr b="0" lang="zh-CN" sz="100" strike="noStrike" u="none">
                <a:solidFill>
                  <a:srgbClr val="ffffff"/>
                </a:solidFill>
                <a:effectLst/>
                <a:uFillTx/>
                <a:latin typeface="Calibri"/>
                <a:ea typeface="宋体"/>
              </a:rPr>
              <a:t>模板下载：</a:t>
            </a:r>
            <a:r>
              <a:rPr b="0" lang="en-US" sz="100" strike="noStrike" u="none">
                <a:solidFill>
                  <a:srgbClr val="ffffff"/>
                </a:solidFill>
                <a:effectLst/>
                <a:uFillTx/>
                <a:latin typeface="Calibri"/>
                <a:ea typeface="宋体"/>
              </a:rPr>
              <a:t>www.1ppt.com/moban/          </a:t>
            </a:r>
            <a:r>
              <a:rPr b="0" lang="zh-CN" sz="100" strike="noStrike" u="none">
                <a:solidFill>
                  <a:srgbClr val="ffffff"/>
                </a:solidFill>
                <a:effectLst/>
                <a:uFillTx/>
                <a:latin typeface="Calibri"/>
                <a:ea typeface="宋体"/>
              </a:rPr>
              <a:t>行业</a:t>
            </a:r>
            <a:r>
              <a:rPr b="0" lang="en-US" sz="100" strike="noStrike" u="none">
                <a:solidFill>
                  <a:srgbClr val="ffffff"/>
                </a:solidFill>
                <a:effectLst/>
                <a:uFillTx/>
                <a:latin typeface="Calibri"/>
                <a:ea typeface="宋体"/>
              </a:rPr>
              <a:t>PPT</a:t>
            </a:r>
            <a:r>
              <a:rPr b="0" lang="zh-CN" sz="100" strike="noStrike" u="none">
                <a:solidFill>
                  <a:srgbClr val="ffffff"/>
                </a:solidFill>
                <a:effectLst/>
                <a:uFillTx/>
                <a:latin typeface="Calibri"/>
                <a:ea typeface="宋体"/>
              </a:rPr>
              <a:t>模板：</a:t>
            </a:r>
            <a:r>
              <a:rPr b="0" lang="en-US" sz="100" strike="noStrike" u="none">
                <a:solidFill>
                  <a:srgbClr val="ffffff"/>
                </a:solidFill>
                <a:effectLst/>
                <a:uFillTx/>
                <a:latin typeface="Calibri"/>
                <a:ea typeface="宋体"/>
              </a:rPr>
              <a:t>www.1ppt.com/hangye/ </a:t>
            </a:r>
            <a:endParaRPr b="0" lang="en-US" sz="100" strike="noStrike" u="none">
              <a:solidFill>
                <a:srgbClr val="000000"/>
              </a:solidFill>
              <a:effectLst/>
              <a:uFillTx/>
              <a:latin typeface="Arial"/>
            </a:endParaRPr>
          </a:p>
          <a:p>
            <a:pPr defTabSz="914400">
              <a:lnSpc>
                <a:spcPct val="100000"/>
              </a:lnSpc>
            </a:pPr>
            <a:r>
              <a:rPr b="0" lang="zh-CN" sz="100" strike="noStrike" u="none">
                <a:solidFill>
                  <a:srgbClr val="ffffff"/>
                </a:solidFill>
                <a:effectLst/>
                <a:uFillTx/>
                <a:latin typeface="Calibri"/>
                <a:ea typeface="宋体"/>
              </a:rPr>
              <a:t>节日</a:t>
            </a:r>
            <a:r>
              <a:rPr b="0" lang="en-US" sz="100" strike="noStrike" u="none">
                <a:solidFill>
                  <a:srgbClr val="ffffff"/>
                </a:solidFill>
                <a:effectLst/>
                <a:uFillTx/>
                <a:latin typeface="Calibri"/>
                <a:ea typeface="宋体"/>
              </a:rPr>
              <a:t>PPT</a:t>
            </a:r>
            <a:r>
              <a:rPr b="0" lang="zh-CN" sz="100" strike="noStrike" u="none">
                <a:solidFill>
                  <a:srgbClr val="ffffff"/>
                </a:solidFill>
                <a:effectLst/>
                <a:uFillTx/>
                <a:latin typeface="Calibri"/>
                <a:ea typeface="宋体"/>
              </a:rPr>
              <a:t>模板：</a:t>
            </a:r>
            <a:r>
              <a:rPr b="0" lang="en-US" sz="100" strike="noStrike" u="none">
                <a:solidFill>
                  <a:srgbClr val="ffffff"/>
                </a:solidFill>
                <a:effectLst/>
                <a:uFillTx/>
                <a:latin typeface="Calibri"/>
                <a:ea typeface="宋体"/>
              </a:rPr>
              <a:t>www.1ppt.com/jieri/          PPT</a:t>
            </a:r>
            <a:r>
              <a:rPr b="0" lang="zh-CN" sz="100" strike="noStrike" u="none">
                <a:solidFill>
                  <a:srgbClr val="ffffff"/>
                </a:solidFill>
                <a:effectLst/>
                <a:uFillTx/>
                <a:latin typeface="Calibri"/>
                <a:ea typeface="宋体"/>
              </a:rPr>
              <a:t>素材：</a:t>
            </a:r>
            <a:r>
              <a:rPr b="0" lang="en-US" sz="100" strike="noStrike" u="none">
                <a:solidFill>
                  <a:srgbClr val="ffffff"/>
                </a:solidFill>
                <a:effectLst/>
                <a:uFillTx/>
                <a:latin typeface="Calibri"/>
                <a:ea typeface="宋体"/>
              </a:rPr>
              <a:t>www.1ppt.com/sucai/</a:t>
            </a:r>
            <a:endParaRPr b="0" lang="en-US" sz="100" strike="noStrike" u="none">
              <a:solidFill>
                <a:srgbClr val="000000"/>
              </a:solidFill>
              <a:effectLst/>
              <a:uFillTx/>
              <a:latin typeface="Arial"/>
            </a:endParaRPr>
          </a:p>
          <a:p>
            <a:pPr defTabSz="914400">
              <a:lnSpc>
                <a:spcPct val="100000"/>
              </a:lnSpc>
            </a:pPr>
            <a:r>
              <a:rPr b="0" lang="en-US" sz="100" strike="noStrike" u="none">
                <a:solidFill>
                  <a:srgbClr val="ffffff"/>
                </a:solidFill>
                <a:effectLst/>
                <a:uFillTx/>
                <a:latin typeface="Calibri"/>
                <a:ea typeface="宋体"/>
              </a:rPr>
              <a:t>PPT</a:t>
            </a:r>
            <a:r>
              <a:rPr b="0" lang="zh-CN" sz="100" strike="noStrike" u="none">
                <a:solidFill>
                  <a:srgbClr val="ffffff"/>
                </a:solidFill>
                <a:effectLst/>
                <a:uFillTx/>
                <a:latin typeface="Calibri"/>
                <a:ea typeface="宋体"/>
              </a:rPr>
              <a:t>背景图片：</a:t>
            </a:r>
            <a:r>
              <a:rPr b="0" lang="en-US" sz="100" strike="noStrike" u="none">
                <a:solidFill>
                  <a:srgbClr val="ffffff"/>
                </a:solidFill>
                <a:effectLst/>
                <a:uFillTx/>
                <a:latin typeface="Calibri"/>
                <a:ea typeface="宋体"/>
              </a:rPr>
              <a:t>www.1ppt.com/beijing/        PPT</a:t>
            </a:r>
            <a:r>
              <a:rPr b="0" lang="zh-CN" sz="100" strike="noStrike" u="none">
                <a:solidFill>
                  <a:srgbClr val="ffffff"/>
                </a:solidFill>
                <a:effectLst/>
                <a:uFillTx/>
                <a:latin typeface="Calibri"/>
                <a:ea typeface="宋体"/>
              </a:rPr>
              <a:t>图表：</a:t>
            </a:r>
            <a:r>
              <a:rPr b="0" lang="en-US" sz="100" strike="noStrike" u="none">
                <a:solidFill>
                  <a:srgbClr val="ffffff"/>
                </a:solidFill>
                <a:effectLst/>
                <a:uFillTx/>
                <a:latin typeface="Calibri"/>
                <a:ea typeface="宋体"/>
              </a:rPr>
              <a:t>www.1ppt.com/tubiao/      </a:t>
            </a:r>
            <a:endParaRPr b="0" lang="en-US" sz="100" strike="noStrike" u="none">
              <a:solidFill>
                <a:srgbClr val="000000"/>
              </a:solidFill>
              <a:effectLst/>
              <a:uFillTx/>
              <a:latin typeface="Arial"/>
            </a:endParaRPr>
          </a:p>
          <a:p>
            <a:pPr defTabSz="914400">
              <a:lnSpc>
                <a:spcPct val="100000"/>
              </a:lnSpc>
            </a:pPr>
            <a:r>
              <a:rPr b="0" lang="zh-CN" sz="100" strike="noStrike" u="none">
                <a:solidFill>
                  <a:srgbClr val="ffffff"/>
                </a:solidFill>
                <a:effectLst/>
                <a:uFillTx/>
                <a:latin typeface="Calibri"/>
                <a:ea typeface="宋体"/>
              </a:rPr>
              <a:t>精美</a:t>
            </a:r>
            <a:r>
              <a:rPr b="0" lang="en-US" sz="100" strike="noStrike" u="none">
                <a:solidFill>
                  <a:srgbClr val="ffffff"/>
                </a:solidFill>
                <a:effectLst/>
                <a:uFillTx/>
                <a:latin typeface="Calibri"/>
                <a:ea typeface="宋体"/>
              </a:rPr>
              <a:t>PPT</a:t>
            </a:r>
            <a:r>
              <a:rPr b="0" lang="zh-CN" sz="100" strike="noStrike" u="none">
                <a:solidFill>
                  <a:srgbClr val="ffffff"/>
                </a:solidFill>
                <a:effectLst/>
                <a:uFillTx/>
                <a:latin typeface="Calibri"/>
                <a:ea typeface="宋体"/>
              </a:rPr>
              <a:t>下载：</a:t>
            </a:r>
            <a:r>
              <a:rPr b="0" lang="en-US" sz="100" strike="noStrike" u="none">
                <a:solidFill>
                  <a:srgbClr val="ffffff"/>
                </a:solidFill>
                <a:effectLst/>
                <a:uFillTx/>
                <a:latin typeface="Calibri"/>
                <a:ea typeface="宋体"/>
              </a:rPr>
              <a:t>www.1ppt.com/xiazai/         PPT</a:t>
            </a:r>
            <a:r>
              <a:rPr b="0" lang="zh-CN" sz="100" strike="noStrike" u="none">
                <a:solidFill>
                  <a:srgbClr val="ffffff"/>
                </a:solidFill>
                <a:effectLst/>
                <a:uFillTx/>
                <a:latin typeface="Calibri"/>
                <a:ea typeface="宋体"/>
              </a:rPr>
              <a:t>教程： </a:t>
            </a:r>
            <a:r>
              <a:rPr b="0" lang="en-US" sz="100" strike="noStrike" u="none">
                <a:solidFill>
                  <a:srgbClr val="ffffff"/>
                </a:solidFill>
                <a:effectLst/>
                <a:uFillTx/>
                <a:latin typeface="Calibri"/>
                <a:ea typeface="宋体"/>
              </a:rPr>
              <a:t>www.1ppt.com/powerpoint/      </a:t>
            </a:r>
            <a:endParaRPr b="0" lang="en-US" sz="100" strike="noStrike" u="none">
              <a:solidFill>
                <a:srgbClr val="000000"/>
              </a:solidFill>
              <a:effectLst/>
              <a:uFillTx/>
              <a:latin typeface="Arial"/>
            </a:endParaRPr>
          </a:p>
          <a:p>
            <a:pPr defTabSz="914400">
              <a:lnSpc>
                <a:spcPct val="100000"/>
              </a:lnSpc>
            </a:pPr>
            <a:r>
              <a:rPr b="0" lang="en-US" sz="100" strike="noStrike" u="none">
                <a:solidFill>
                  <a:srgbClr val="ffffff"/>
                </a:solidFill>
                <a:effectLst/>
                <a:uFillTx/>
                <a:latin typeface="Calibri"/>
                <a:ea typeface="宋体"/>
              </a:rPr>
              <a:t>PPT</a:t>
            </a:r>
            <a:r>
              <a:rPr b="0" lang="zh-CN" sz="100" strike="noStrike" u="none">
                <a:solidFill>
                  <a:srgbClr val="ffffff"/>
                </a:solidFill>
                <a:effectLst/>
                <a:uFillTx/>
                <a:latin typeface="Calibri"/>
                <a:ea typeface="宋体"/>
              </a:rPr>
              <a:t>课件：</a:t>
            </a:r>
            <a:r>
              <a:rPr b="0" lang="en-US" sz="100" strike="noStrike" u="none">
                <a:solidFill>
                  <a:srgbClr val="ffffff"/>
                </a:solidFill>
                <a:effectLst/>
                <a:uFillTx/>
                <a:latin typeface="Calibri"/>
                <a:ea typeface="宋体"/>
              </a:rPr>
              <a:t>www.1ppt.com/kejian/             </a:t>
            </a:r>
            <a:r>
              <a:rPr b="0" lang="zh-CN" sz="100" strike="noStrike" u="none">
                <a:solidFill>
                  <a:srgbClr val="ffffff"/>
                </a:solidFill>
                <a:effectLst/>
                <a:uFillTx/>
                <a:latin typeface="Calibri"/>
                <a:ea typeface="宋体"/>
              </a:rPr>
              <a:t>字体下载：</a:t>
            </a:r>
            <a:r>
              <a:rPr b="0" lang="en-US" sz="100" strike="noStrike" u="none">
                <a:solidFill>
                  <a:srgbClr val="ffffff"/>
                </a:solidFill>
                <a:effectLst/>
                <a:uFillTx/>
                <a:latin typeface="Calibri"/>
                <a:ea typeface="宋体"/>
              </a:rPr>
              <a:t>www.1ppt.com/ziti/</a:t>
            </a:r>
            <a:endParaRPr b="0" lang="en-US" sz="100" strike="noStrike" u="none">
              <a:solidFill>
                <a:srgbClr val="000000"/>
              </a:solidFill>
              <a:effectLst/>
              <a:uFillTx/>
              <a:latin typeface="Arial"/>
            </a:endParaRPr>
          </a:p>
          <a:p>
            <a:pPr defTabSz="914400">
              <a:lnSpc>
                <a:spcPct val="100000"/>
              </a:lnSpc>
            </a:pPr>
            <a:r>
              <a:rPr b="0" lang="zh-CN" sz="100" strike="noStrike" u="none">
                <a:solidFill>
                  <a:srgbClr val="ffffff"/>
                </a:solidFill>
                <a:effectLst/>
                <a:uFillTx/>
                <a:latin typeface="Calibri"/>
                <a:ea typeface="宋体"/>
              </a:rPr>
              <a:t>工作总结</a:t>
            </a:r>
            <a:r>
              <a:rPr b="0" lang="en-US" sz="100" strike="noStrike" u="none">
                <a:solidFill>
                  <a:srgbClr val="ffffff"/>
                </a:solidFill>
                <a:effectLst/>
                <a:uFillTx/>
                <a:latin typeface="Calibri"/>
                <a:ea typeface="宋体"/>
              </a:rPr>
              <a:t>PPT</a:t>
            </a:r>
            <a:r>
              <a:rPr b="0" lang="zh-CN" sz="100" strike="noStrike" u="none">
                <a:solidFill>
                  <a:srgbClr val="ffffff"/>
                </a:solidFill>
                <a:effectLst/>
                <a:uFillTx/>
                <a:latin typeface="Calibri"/>
                <a:ea typeface="宋体"/>
              </a:rPr>
              <a:t>：</a:t>
            </a:r>
            <a:r>
              <a:rPr b="0" lang="en-US" sz="100" strike="noStrike" u="none">
                <a:solidFill>
                  <a:srgbClr val="ffffff"/>
                </a:solidFill>
                <a:effectLst/>
                <a:uFillTx/>
                <a:latin typeface="Calibri"/>
                <a:ea typeface="宋体"/>
              </a:rPr>
              <a:t>www.1ppt.com/xiazai/zongjie/ </a:t>
            </a:r>
            <a:r>
              <a:rPr b="0" lang="zh-CN" sz="100" strike="noStrike" u="none">
                <a:solidFill>
                  <a:srgbClr val="ffffff"/>
                </a:solidFill>
                <a:effectLst/>
                <a:uFillTx/>
                <a:latin typeface="Calibri"/>
                <a:ea typeface="宋体"/>
              </a:rPr>
              <a:t>工作计划：</a:t>
            </a:r>
            <a:r>
              <a:rPr b="0" lang="en-US" sz="100" strike="noStrike" u="none">
                <a:solidFill>
                  <a:srgbClr val="ffffff"/>
                </a:solidFill>
                <a:effectLst/>
                <a:uFillTx/>
                <a:latin typeface="Calibri"/>
                <a:ea typeface="宋体"/>
              </a:rPr>
              <a:t>www.1ppt.com/xiazai/jihua/</a:t>
            </a:r>
            <a:endParaRPr b="0" lang="en-US" sz="100" strike="noStrike" u="none">
              <a:solidFill>
                <a:srgbClr val="000000"/>
              </a:solidFill>
              <a:effectLst/>
              <a:uFillTx/>
              <a:latin typeface="Arial"/>
            </a:endParaRPr>
          </a:p>
          <a:p>
            <a:pPr defTabSz="914400">
              <a:lnSpc>
                <a:spcPct val="100000"/>
              </a:lnSpc>
            </a:pPr>
            <a:r>
              <a:rPr b="0" lang="zh-CN" sz="100" strike="noStrike" u="none">
                <a:solidFill>
                  <a:srgbClr val="ffffff"/>
                </a:solidFill>
                <a:effectLst/>
                <a:uFillTx/>
                <a:latin typeface="Calibri"/>
                <a:ea typeface="宋体"/>
              </a:rPr>
              <a:t>商务</a:t>
            </a:r>
            <a:r>
              <a:rPr b="0" lang="en-US" sz="100" strike="noStrike" u="none">
                <a:solidFill>
                  <a:srgbClr val="ffffff"/>
                </a:solidFill>
                <a:effectLst/>
                <a:uFillTx/>
                <a:latin typeface="Calibri"/>
                <a:ea typeface="宋体"/>
              </a:rPr>
              <a:t>PPT</a:t>
            </a:r>
            <a:r>
              <a:rPr b="0" lang="zh-CN" sz="100" strike="noStrike" u="none">
                <a:solidFill>
                  <a:srgbClr val="ffffff"/>
                </a:solidFill>
                <a:effectLst/>
                <a:uFillTx/>
                <a:latin typeface="Calibri"/>
                <a:ea typeface="宋体"/>
              </a:rPr>
              <a:t>模板：</a:t>
            </a:r>
            <a:r>
              <a:rPr b="0" lang="en-US" sz="100" strike="noStrike" u="none">
                <a:solidFill>
                  <a:srgbClr val="ffffff"/>
                </a:solidFill>
                <a:effectLst/>
                <a:uFillTx/>
                <a:latin typeface="Calibri"/>
                <a:ea typeface="宋体"/>
              </a:rPr>
              <a:t>www.1ppt.com/moban/shangwu/  </a:t>
            </a:r>
            <a:r>
              <a:rPr b="0" lang="zh-CN" sz="100" strike="noStrike" u="none">
                <a:solidFill>
                  <a:srgbClr val="ffffff"/>
                </a:solidFill>
                <a:effectLst/>
                <a:uFillTx/>
                <a:latin typeface="Calibri"/>
                <a:ea typeface="宋体"/>
              </a:rPr>
              <a:t>个人简历</a:t>
            </a:r>
            <a:r>
              <a:rPr b="0" lang="en-US" sz="100" strike="noStrike" u="none">
                <a:solidFill>
                  <a:srgbClr val="ffffff"/>
                </a:solidFill>
                <a:effectLst/>
                <a:uFillTx/>
                <a:latin typeface="Calibri"/>
                <a:ea typeface="宋体"/>
              </a:rPr>
              <a:t>PPT</a:t>
            </a:r>
            <a:r>
              <a:rPr b="0" lang="zh-CN" sz="100" strike="noStrike" u="none">
                <a:solidFill>
                  <a:srgbClr val="ffffff"/>
                </a:solidFill>
                <a:effectLst/>
                <a:uFillTx/>
                <a:latin typeface="Calibri"/>
                <a:ea typeface="宋体"/>
              </a:rPr>
              <a:t>：</a:t>
            </a:r>
            <a:r>
              <a:rPr b="0" lang="en-US" sz="100" strike="noStrike" u="none">
                <a:solidFill>
                  <a:srgbClr val="ffffff"/>
                </a:solidFill>
                <a:effectLst/>
                <a:uFillTx/>
                <a:latin typeface="Calibri"/>
                <a:ea typeface="宋体"/>
              </a:rPr>
              <a:t>www.1ppt.com/xiazai/jianli/  </a:t>
            </a:r>
            <a:endParaRPr b="0" lang="en-US" sz="100" strike="noStrike" u="none">
              <a:solidFill>
                <a:srgbClr val="000000"/>
              </a:solidFill>
              <a:effectLst/>
              <a:uFillTx/>
              <a:latin typeface="Arial"/>
            </a:endParaRPr>
          </a:p>
          <a:p>
            <a:pPr defTabSz="914400">
              <a:lnSpc>
                <a:spcPct val="100000"/>
              </a:lnSpc>
            </a:pPr>
            <a:r>
              <a:rPr b="0" lang="zh-CN" sz="100" strike="noStrike" u="none">
                <a:solidFill>
                  <a:srgbClr val="ffffff"/>
                </a:solidFill>
                <a:effectLst/>
                <a:uFillTx/>
                <a:latin typeface="Calibri"/>
                <a:ea typeface="宋体"/>
              </a:rPr>
              <a:t>毕业答辩</a:t>
            </a:r>
            <a:r>
              <a:rPr b="0" lang="en-US" sz="100" strike="noStrike" u="none">
                <a:solidFill>
                  <a:srgbClr val="ffffff"/>
                </a:solidFill>
                <a:effectLst/>
                <a:uFillTx/>
                <a:latin typeface="Calibri"/>
                <a:ea typeface="宋体"/>
              </a:rPr>
              <a:t>PPT</a:t>
            </a:r>
            <a:r>
              <a:rPr b="0" lang="zh-CN" sz="100" strike="noStrike" u="none">
                <a:solidFill>
                  <a:srgbClr val="ffffff"/>
                </a:solidFill>
                <a:effectLst/>
                <a:uFillTx/>
                <a:latin typeface="Calibri"/>
                <a:ea typeface="宋体"/>
              </a:rPr>
              <a:t>：</a:t>
            </a:r>
            <a:r>
              <a:rPr b="0" lang="en-US" sz="100" strike="noStrike" u="none">
                <a:solidFill>
                  <a:srgbClr val="ffffff"/>
                </a:solidFill>
                <a:effectLst/>
                <a:uFillTx/>
                <a:latin typeface="Calibri"/>
                <a:ea typeface="宋体"/>
              </a:rPr>
              <a:t>www.1ppt.com/xiazai/dabian/  </a:t>
            </a:r>
            <a:r>
              <a:rPr b="0" lang="zh-CN" sz="100" strike="noStrike" u="none">
                <a:solidFill>
                  <a:srgbClr val="ffffff"/>
                </a:solidFill>
                <a:effectLst/>
                <a:uFillTx/>
                <a:latin typeface="Calibri"/>
                <a:ea typeface="宋体"/>
              </a:rPr>
              <a:t>工作汇报</a:t>
            </a:r>
            <a:r>
              <a:rPr b="0" lang="en-US" sz="100" strike="noStrike" u="none">
                <a:solidFill>
                  <a:srgbClr val="ffffff"/>
                </a:solidFill>
                <a:effectLst/>
                <a:uFillTx/>
                <a:latin typeface="Calibri"/>
                <a:ea typeface="宋体"/>
              </a:rPr>
              <a:t>PPT</a:t>
            </a:r>
            <a:r>
              <a:rPr b="0" lang="zh-CN" sz="100" strike="noStrike" u="none">
                <a:solidFill>
                  <a:srgbClr val="ffffff"/>
                </a:solidFill>
                <a:effectLst/>
                <a:uFillTx/>
                <a:latin typeface="Calibri"/>
                <a:ea typeface="宋体"/>
              </a:rPr>
              <a:t>：</a:t>
            </a:r>
            <a:r>
              <a:rPr b="0" lang="en-US" sz="100" strike="noStrike" u="none">
                <a:solidFill>
                  <a:srgbClr val="ffffff"/>
                </a:solidFill>
                <a:effectLst/>
                <a:uFillTx/>
                <a:latin typeface="Calibri"/>
                <a:ea typeface="宋体"/>
              </a:rPr>
              <a:t>www.1ppt.com/xiazai/huibao/    </a:t>
            </a:r>
            <a:endParaRPr b="0" lang="en-US" sz="100" strike="noStrike" u="none">
              <a:solidFill>
                <a:srgbClr val="000000"/>
              </a:solidFill>
              <a:effectLst/>
              <a:uFillTx/>
              <a:latin typeface="Arial"/>
            </a:endParaRPr>
          </a:p>
          <a:p>
            <a:pPr defTabSz="914400">
              <a:lnSpc>
                <a:spcPct val="100000"/>
              </a:lnSpc>
            </a:pPr>
            <a:r>
              <a:rPr b="0" lang="en-US" sz="100" strike="noStrike" u="none">
                <a:solidFill>
                  <a:srgbClr val="ffffff"/>
                </a:solidFill>
                <a:effectLst/>
                <a:uFillTx/>
                <a:latin typeface="Calibri"/>
                <a:ea typeface="宋体"/>
              </a:rPr>
              <a:t> </a:t>
            </a:r>
            <a:endParaRPr b="0" lang="en-US" sz="100" strike="noStrike" u="none">
              <a:solidFill>
                <a:srgbClr val="000000"/>
              </a:solidFill>
              <a:effectLst/>
              <a:uFillTx/>
              <a:latin typeface="Arial"/>
            </a:endParaRPr>
          </a:p>
        </p:txBody>
      </p:sp>
    </p:spTree>
  </p:cSld>
  <p:clrMap bg1="lt1" tx1="dk1" bg2="lt2" tx2="dk2" accent1="accent1" accent2="accent2" accent3="accent3" accent4="accent4" accent5="accent5" accent6="accent6" hlink="hlink" folHlink="folHlink"/>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2"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zh-CN" sz="4400" strike="noStrike" u="none">
                <a:solidFill>
                  <a:schemeClr val="dk1"/>
                </a:solidFill>
                <a:effectLst/>
                <a:uFillTx/>
                <a:latin typeface="微软雅黑"/>
                <a:ea typeface="仿宋"/>
              </a:rPr>
              <a:t>单击此处编辑母版标题样式</a:t>
            </a:r>
            <a:endParaRPr b="0" lang="en-US" sz="4400" strike="noStrike" u="none">
              <a:solidFill>
                <a:schemeClr val="dk1"/>
              </a:solidFill>
              <a:effectLst/>
              <a:uFillTx/>
              <a:latin typeface="微软雅黑"/>
            </a:endParaRPr>
          </a:p>
        </p:txBody>
      </p:sp>
      <p:sp>
        <p:nvSpPr>
          <p:cNvPr id="43" name="PlaceHolder 2"/>
          <p:cNvSpPr>
            <a:spLocks noGrp="1"/>
          </p:cNvSpPr>
          <p:nvPr>
            <p:ph type="dt" idx="22"/>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defTabSz="914400">
              <a:lnSpc>
                <a:spcPct val="100000"/>
              </a:lnSpc>
              <a:buNone/>
            </a:pPr>
            <a:r>
              <a:rPr b="0" lang="en-US" sz="1200" strike="noStrike" u="none">
                <a:solidFill>
                  <a:schemeClr val="dk1">
                    <a:tint val="75000"/>
                  </a:schemeClr>
                </a:solidFill>
                <a:effectLst/>
                <a:uFillTx/>
                <a:latin typeface="微软雅黑"/>
                <a:ea typeface="仿宋"/>
              </a:rPr>
              <a:t>&lt;日期/时间&gt;</a:t>
            </a:r>
            <a:endParaRPr b="0" lang="en-US" sz="1200" strike="noStrike" u="none">
              <a:solidFill>
                <a:srgbClr val="000000"/>
              </a:solidFill>
              <a:effectLst/>
              <a:uFillTx/>
              <a:latin typeface="Times New Roman"/>
            </a:endParaRPr>
          </a:p>
        </p:txBody>
      </p:sp>
      <p:sp>
        <p:nvSpPr>
          <p:cNvPr id="44" name="PlaceHolder 3"/>
          <p:cNvSpPr>
            <a:spLocks noGrp="1"/>
          </p:cNvSpPr>
          <p:nvPr>
            <p:ph type="ftr" idx="23"/>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&lt;页脚&gt;</a:t>
            </a:r>
            <a:endParaRPr b="0" lang="en-US" sz="1400" strike="noStrike" u="none">
              <a:solidFill>
                <a:srgbClr val="000000"/>
              </a:solidFill>
              <a:effectLst/>
              <a:uFillTx/>
              <a:latin typeface="Times New Roman"/>
            </a:endParaRPr>
          </a:p>
        </p:txBody>
      </p:sp>
      <p:sp>
        <p:nvSpPr>
          <p:cNvPr id="45" name="PlaceHolder 4"/>
          <p:cNvSpPr>
            <a:spLocks noGrp="1"/>
          </p:cNvSpPr>
          <p:nvPr>
            <p:ph type="sldNum" idx="24"/>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algn="r" defTabSz="914400">
              <a:lnSpc>
                <a:spcPct val="100000"/>
              </a:lnSpc>
              <a:buNone/>
            </a:pPr>
            <a:fld id="{72A8A5AC-B154-42FD-B7F3-FAC23D5DC4CF}" type="slidenum">
              <a:rPr b="0" lang="en-US" sz="1200" strike="noStrike" u="none">
                <a:solidFill>
                  <a:schemeClr val="dk1">
                    <a:tint val="75000"/>
                  </a:schemeClr>
                </a:solidFill>
                <a:effectLst/>
                <a:uFillTx/>
                <a:latin typeface="微软雅黑"/>
                <a:ea typeface="仿宋"/>
              </a:rPr>
              <a:t>&lt;编号&gt;</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PlaceHolder 1"/>
          <p:cNvSpPr>
            <a:spLocks noGrp="1"/>
          </p:cNvSpPr>
          <p:nvPr>
            <p:ph type="dt" idx="25"/>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defTabSz="914400">
              <a:lnSpc>
                <a:spcPct val="100000"/>
              </a:lnSpc>
              <a:buNone/>
            </a:pPr>
            <a:r>
              <a:rPr b="0" lang="en-US" sz="1200" strike="noStrike" u="none">
                <a:solidFill>
                  <a:schemeClr val="dk1">
                    <a:tint val="75000"/>
                  </a:schemeClr>
                </a:solidFill>
                <a:effectLst/>
                <a:uFillTx/>
                <a:latin typeface="微软雅黑"/>
                <a:ea typeface="仿宋"/>
              </a:rPr>
              <a:t>&lt;日期/时间&gt;</a:t>
            </a:r>
            <a:endParaRPr b="0" lang="en-US" sz="1200" strike="noStrike" u="none">
              <a:solidFill>
                <a:srgbClr val="000000"/>
              </a:solidFill>
              <a:effectLst/>
              <a:uFillTx/>
              <a:latin typeface="Times New Roman"/>
            </a:endParaRPr>
          </a:p>
        </p:txBody>
      </p:sp>
      <p:sp>
        <p:nvSpPr>
          <p:cNvPr id="47" name="PlaceHolder 2"/>
          <p:cNvSpPr>
            <a:spLocks noGrp="1"/>
          </p:cNvSpPr>
          <p:nvPr>
            <p:ph type="ftr" idx="26"/>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&lt;页脚&gt;</a:t>
            </a:r>
            <a:endParaRPr b="0" lang="en-US" sz="1400" strike="noStrike" u="none">
              <a:solidFill>
                <a:srgbClr val="000000"/>
              </a:solidFill>
              <a:effectLst/>
              <a:uFillTx/>
              <a:latin typeface="Times New Roman"/>
            </a:endParaRPr>
          </a:p>
        </p:txBody>
      </p:sp>
      <p:sp>
        <p:nvSpPr>
          <p:cNvPr id="48" name="PlaceHolder 3"/>
          <p:cNvSpPr>
            <a:spLocks noGrp="1"/>
          </p:cNvSpPr>
          <p:nvPr>
            <p:ph type="sldNum" idx="27"/>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微软雅黑"/>
                <a:ea typeface="仿宋"/>
              </a:defRPr>
            </a:lvl1pPr>
          </a:lstStyle>
          <a:p>
            <a:pPr indent="0" algn="r" defTabSz="914400">
              <a:lnSpc>
                <a:spcPct val="100000"/>
              </a:lnSpc>
              <a:buNone/>
            </a:pPr>
            <a:fld id="{AB2A49EE-1E77-4DA4-9768-A5E16B7313CD}" type="slidenum">
              <a:rPr b="0" lang="en-US" sz="1200" strike="noStrike" u="none">
                <a:solidFill>
                  <a:schemeClr val="dk1">
                    <a:tint val="75000"/>
                  </a:schemeClr>
                </a:solidFill>
                <a:effectLst/>
                <a:uFillTx/>
                <a:latin typeface="微软雅黑"/>
                <a:ea typeface="仿宋"/>
              </a:rPr>
              <a:t>&lt;编号&gt;</a:t>
            </a:fld>
            <a:endParaRPr b="0" lang="en-US" sz="1200" strike="noStrike" u="none">
              <a:solidFill>
                <a:srgbClr val="000000"/>
              </a:solidFill>
              <a:effectLst/>
              <a:uFillTx/>
              <a:latin typeface="Times New Roman"/>
            </a:endParaRPr>
          </a:p>
        </p:txBody>
      </p:sp>
      <p:sp>
        <p:nvSpPr>
          <p:cNvPr id="49"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zh-CN" sz="1800" strike="noStrike" u="none">
                <a:solidFill>
                  <a:schemeClr val="dk1"/>
                </a:solidFill>
                <a:effectLst/>
                <a:uFillTx/>
                <a:latin typeface="微软雅黑"/>
              </a:rPr>
              <a:t>单击以编辑标题文本格式</a:t>
            </a:r>
            <a:endParaRPr b="0" lang="en-US" sz="1800" strike="noStrike" u="none">
              <a:solidFill>
                <a:schemeClr val="dk1"/>
              </a:solidFill>
              <a:effectLst/>
              <a:uFillTx/>
              <a:latin typeface="微软雅黑"/>
            </a:endParaRPr>
          </a:p>
        </p:txBody>
      </p:sp>
      <p:sp>
        <p:nvSpPr>
          <p:cNvPr id="50"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zh-CN" sz="2800" strike="noStrike" u="none">
                <a:solidFill>
                  <a:schemeClr val="dk1"/>
                </a:solidFill>
                <a:effectLst/>
                <a:uFillTx/>
                <a:latin typeface="微软雅黑"/>
              </a:rPr>
              <a:t>点击以编辑提纲文本格式</a:t>
            </a:r>
            <a:endParaRPr b="0" lang="en-US" sz="2800" strike="noStrike" u="none">
              <a:solidFill>
                <a:schemeClr val="dk1"/>
              </a:solidFill>
              <a:effectLst/>
              <a:uFillTx/>
              <a:latin typeface="微软雅黑"/>
            </a:endParaRPr>
          </a:p>
          <a:p>
            <a:pPr lvl="1" marL="864000" indent="-324000">
              <a:lnSpc>
                <a:spcPct val="90000"/>
              </a:lnSpc>
              <a:spcBef>
                <a:spcPts val="1134"/>
              </a:spcBef>
              <a:buClr>
                <a:srgbClr val="000000"/>
              </a:buClr>
              <a:buSzPct val="75000"/>
              <a:buFont typeface="Symbol" charset="2"/>
              <a:buChar char=""/>
            </a:pPr>
            <a:r>
              <a:rPr b="0" lang="zh-CN" sz="2000" strike="noStrike" u="none">
                <a:solidFill>
                  <a:schemeClr val="dk1"/>
                </a:solidFill>
                <a:effectLst/>
                <a:uFillTx/>
                <a:latin typeface="微软雅黑"/>
              </a:rPr>
              <a:t>第二提纲级别</a:t>
            </a:r>
            <a:endParaRPr b="0" lang="en-US" sz="2000" strike="noStrike" u="none">
              <a:solidFill>
                <a:schemeClr val="dk1"/>
              </a:solidFill>
              <a:effectLst/>
              <a:uFillTx/>
              <a:latin typeface="微软雅黑"/>
            </a:endParaRPr>
          </a:p>
          <a:p>
            <a:pPr lvl="2" marL="1296000" indent="-288000">
              <a:lnSpc>
                <a:spcPct val="90000"/>
              </a:lnSpc>
              <a:spcBef>
                <a:spcPts val="850"/>
              </a:spcBef>
              <a:buClr>
                <a:srgbClr val="000000"/>
              </a:buClr>
              <a:buSzPct val="45000"/>
              <a:buFont typeface="Wingdings" charset="2"/>
              <a:buChar char=""/>
            </a:pPr>
            <a:r>
              <a:rPr b="0" lang="zh-CN" sz="1800" strike="noStrike" u="none">
                <a:solidFill>
                  <a:schemeClr val="dk1"/>
                </a:solidFill>
                <a:effectLst/>
                <a:uFillTx/>
                <a:latin typeface="微软雅黑"/>
              </a:rPr>
              <a:t>第三提纲级别</a:t>
            </a:r>
            <a:endParaRPr b="0" lang="en-US" sz="1800" strike="noStrike" u="none">
              <a:solidFill>
                <a:schemeClr val="dk1"/>
              </a:solidFill>
              <a:effectLst/>
              <a:uFillTx/>
              <a:latin typeface="微软雅黑"/>
            </a:endParaRPr>
          </a:p>
          <a:p>
            <a:pPr lvl="3" marL="1728000" indent="-216000">
              <a:lnSpc>
                <a:spcPct val="90000"/>
              </a:lnSpc>
              <a:spcBef>
                <a:spcPts val="567"/>
              </a:spcBef>
              <a:buClr>
                <a:srgbClr val="000000"/>
              </a:buClr>
              <a:buSzPct val="75000"/>
              <a:buFont typeface="Symbol" charset="2"/>
              <a:buChar char=""/>
            </a:pPr>
            <a:r>
              <a:rPr b="0" lang="zh-CN" sz="1800" strike="noStrike" u="none">
                <a:solidFill>
                  <a:schemeClr val="dk1"/>
                </a:solidFill>
                <a:effectLst/>
                <a:uFillTx/>
                <a:latin typeface="微软雅黑"/>
              </a:rPr>
              <a:t>第四提纲级别</a:t>
            </a:r>
            <a:endParaRPr b="0" lang="en-US" sz="1800" strike="noStrike" u="none">
              <a:solidFill>
                <a:schemeClr val="dk1"/>
              </a:solidFill>
              <a:effectLst/>
              <a:uFillTx/>
              <a:latin typeface="微软雅黑"/>
            </a:endParaRPr>
          </a:p>
          <a:p>
            <a:pPr lvl="4" marL="2160000" indent="-216000">
              <a:lnSpc>
                <a:spcPct val="90000"/>
              </a:lnSpc>
              <a:spcBef>
                <a:spcPts val="283"/>
              </a:spcBef>
              <a:buClr>
                <a:srgbClr val="000000"/>
              </a:buClr>
              <a:buSzPct val="45000"/>
              <a:buFont typeface="Wingdings" charset="2"/>
              <a:buChar char=""/>
            </a:pPr>
            <a:r>
              <a:rPr b="0" lang="zh-CN" sz="2000" strike="noStrike" u="none">
                <a:solidFill>
                  <a:schemeClr val="dk1"/>
                </a:solidFill>
                <a:effectLst/>
                <a:uFillTx/>
                <a:latin typeface="微软雅黑"/>
              </a:rPr>
              <a:t>第五提纲级别</a:t>
            </a:r>
            <a:endParaRPr b="0" lang="en-US" sz="2000" strike="noStrike" u="none">
              <a:solidFill>
                <a:schemeClr val="dk1"/>
              </a:solidFill>
              <a:effectLst/>
              <a:uFillTx/>
              <a:latin typeface="微软雅黑"/>
            </a:endParaRPr>
          </a:p>
          <a:p>
            <a:pPr lvl="5" marL="2592000" indent="-216000">
              <a:lnSpc>
                <a:spcPct val="90000"/>
              </a:lnSpc>
              <a:spcBef>
                <a:spcPts val="283"/>
              </a:spcBef>
              <a:buClr>
                <a:srgbClr val="000000"/>
              </a:buClr>
              <a:buSzPct val="45000"/>
              <a:buFont typeface="Wingdings" charset="2"/>
              <a:buChar char=""/>
            </a:pPr>
            <a:r>
              <a:rPr b="0" lang="zh-CN" sz="2000" strike="noStrike" u="none">
                <a:solidFill>
                  <a:schemeClr val="dk1"/>
                </a:solidFill>
                <a:effectLst/>
                <a:uFillTx/>
                <a:latin typeface="微软雅黑"/>
              </a:rPr>
              <a:t>第六提纲级别</a:t>
            </a:r>
            <a:endParaRPr b="0" lang="en-US" sz="2000" strike="noStrike" u="none">
              <a:solidFill>
                <a:schemeClr val="dk1"/>
              </a:solidFill>
              <a:effectLst/>
              <a:uFillTx/>
              <a:latin typeface="微软雅黑"/>
            </a:endParaRPr>
          </a:p>
          <a:p>
            <a:pPr lvl="6" marL="3024000" indent="-216000">
              <a:lnSpc>
                <a:spcPct val="90000"/>
              </a:lnSpc>
              <a:spcBef>
                <a:spcPts val="283"/>
              </a:spcBef>
              <a:buClr>
                <a:srgbClr val="000000"/>
              </a:buClr>
              <a:buSzPct val="45000"/>
              <a:buFont typeface="Wingdings" charset="2"/>
              <a:buChar char=""/>
            </a:pPr>
            <a:r>
              <a:rPr b="0" lang="zh-CN" sz="2000" strike="noStrike" u="none">
                <a:solidFill>
                  <a:schemeClr val="dk1"/>
                </a:solidFill>
                <a:effectLst/>
                <a:uFillTx/>
                <a:latin typeface="微软雅黑"/>
              </a:rPr>
              <a:t>第七提纲级别</a:t>
            </a:r>
            <a:endParaRPr b="0" lang="en-US" sz="2000" strike="noStrike" u="none">
              <a:solidFill>
                <a:schemeClr val="dk1"/>
              </a:solidFill>
              <a:effectLst/>
              <a:uFillTx/>
              <a:latin typeface="微软雅黑"/>
            </a:endParaRPr>
          </a:p>
        </p:txBody>
      </p:sp>
    </p:spTree>
  </p:cSld>
  <p:clrMap bg1="lt1" tx1="dk1" bg2="lt2" tx2="dk2" accent1="accent1" accent2="accent2" accent3="accent3" accent4="accent4" accent5="accent5" accent6="accent6" hlink="hlink" folHlink="folHlink"/>
  <p:sldLayoutIdLst>
    <p:sldLayoutId id="2147483658"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slideLayout" Target="../slideLayouts/slideLayout2.xml"/>
</Relationships>
</file>

<file path=ppt/slides/_rels/slide15.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8.jpeg"/><Relationship Id="rId3" Type="http://schemas.openxmlformats.org/officeDocument/2006/relationships/slideLayout" Target="../slideLayouts/slideLayout2.xml"/>
</Relationships>
</file>

<file path=ppt/slides/_rels/slide1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9.jpeg"/><Relationship Id="rId3"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20.jpeg"/><Relationship Id="rId3" Type="http://schemas.openxmlformats.org/officeDocument/2006/relationships/slideLayout" Target="../slideLayouts/slideLayout2.xml"/>
</Relationships>
</file>

<file path=ppt/slides/_rels/slide18.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10.png"/><Relationship Id="rId3" Type="http://schemas.openxmlformats.org/officeDocument/2006/relationships/slideLayout" Target="../slideLayouts/slideLayout2.xml"/>
</Relationships>
</file>

<file path=ppt/slides/_rels/slide1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3.png"/><Relationship Id="rId3"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image" Target="../media/image3.png"/><Relationship Id="rId4" Type="http://schemas.openxmlformats.org/officeDocument/2006/relationships/image" Target="../media/image3.png"/><Relationship Id="rId5"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5.png"/><Relationship Id="rId3"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2.xml"/>
</Relationships>
</file>

<file path=ppt/slides/_rels/slide6.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9.png"/><Relationship Id="rId3"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5.png"/><Relationship Id="rId3"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63" name="图片 6" descr=""/>
          <p:cNvPicPr/>
          <p:nvPr/>
        </p:nvPicPr>
        <p:blipFill>
          <a:blip r:embed="rId1"/>
          <a:srcRect l="10215" t="37667" r="12872" b="44469"/>
          <a:stretch/>
        </p:blipFill>
        <p:spPr>
          <a:xfrm>
            <a:off x="1845000" y="2816280"/>
            <a:ext cx="9377280" cy="1225440"/>
          </a:xfrm>
          <a:prstGeom prst="rect">
            <a:avLst/>
          </a:prstGeom>
          <a:noFill/>
          <a:ln w="0">
            <a:noFill/>
          </a:ln>
        </p:spPr>
      </p:pic>
      <p:sp>
        <p:nvSpPr>
          <p:cNvPr id="64" name="文本框 7"/>
          <p:cNvSpPr/>
          <p:nvPr/>
        </p:nvSpPr>
        <p:spPr>
          <a:xfrm>
            <a:off x="771480" y="1788840"/>
            <a:ext cx="7723800" cy="313884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6600" strike="noStrike" u="none">
                <a:solidFill>
                  <a:schemeClr val="dk1">
                    <a:lumMod val="50000"/>
                    <a:lumOff val="50000"/>
                  </a:schemeClr>
                </a:solidFill>
                <a:effectLst/>
                <a:uFillTx/>
                <a:latin typeface="Perpetua Titling MT"/>
                <a:ea typeface="仿宋"/>
              </a:rPr>
              <a:t>To demolish</a:t>
            </a:r>
            <a:endParaRPr b="0" lang="en-US" sz="6600" strike="noStrike" u="none">
              <a:solidFill>
                <a:srgbClr val="000000"/>
              </a:solidFill>
              <a:effectLst/>
              <a:uFillTx/>
              <a:latin typeface="Arial"/>
            </a:endParaRPr>
          </a:p>
          <a:p>
            <a:pPr defTabSz="914400">
              <a:lnSpc>
                <a:spcPct val="100000"/>
              </a:lnSpc>
            </a:pPr>
            <a:r>
              <a:rPr b="0" lang="en-US" sz="6600" strike="noStrike" u="none">
                <a:solidFill>
                  <a:schemeClr val="dk1">
                    <a:lumMod val="50000"/>
                    <a:lumOff val="50000"/>
                  </a:schemeClr>
                </a:solidFill>
                <a:effectLst/>
                <a:uFillTx/>
                <a:latin typeface="Perpetua Titling MT"/>
                <a:ea typeface="仿宋"/>
              </a:rPr>
              <a:t>      or </a:t>
            </a:r>
            <a:endParaRPr b="0" lang="en-US" sz="6600" strike="noStrike" u="none">
              <a:solidFill>
                <a:srgbClr val="000000"/>
              </a:solidFill>
              <a:effectLst/>
              <a:uFillTx/>
              <a:latin typeface="Arial"/>
            </a:endParaRPr>
          </a:p>
          <a:p>
            <a:pPr defTabSz="914400">
              <a:lnSpc>
                <a:spcPct val="100000"/>
              </a:lnSpc>
            </a:pPr>
            <a:r>
              <a:rPr b="0" lang="en-US" sz="6600" strike="noStrike" u="none">
                <a:solidFill>
                  <a:schemeClr val="dk1">
                    <a:lumMod val="50000"/>
                    <a:lumOff val="50000"/>
                  </a:schemeClr>
                </a:solidFill>
                <a:effectLst/>
                <a:uFillTx/>
                <a:latin typeface="Perpetua Titling MT"/>
                <a:ea typeface="仿宋"/>
              </a:rPr>
              <a:t>    to preserve</a:t>
            </a:r>
            <a:r>
              <a:rPr b="0" lang="zh-CN" sz="6600" strike="noStrike" u="none">
                <a:solidFill>
                  <a:schemeClr val="dk1">
                    <a:lumMod val="50000"/>
                    <a:lumOff val="50000"/>
                  </a:schemeClr>
                </a:solidFill>
                <a:effectLst/>
                <a:uFillTx/>
                <a:latin typeface="Perpetua Titling MT"/>
                <a:ea typeface="仿宋"/>
              </a:rPr>
              <a:t>？</a:t>
            </a:r>
            <a:endParaRPr b="0" lang="en-US" sz="6600" strike="noStrike" u="none">
              <a:solidFill>
                <a:srgbClr val="000000"/>
              </a:solidFill>
              <a:effectLst/>
              <a:uFillTx/>
              <a:latin typeface="Arial"/>
            </a:endParaRPr>
          </a:p>
        </p:txBody>
      </p:sp>
      <p:sp>
        <p:nvSpPr>
          <p:cNvPr id="65" name="任意多边形 10"/>
          <p:cNvSpPr/>
          <p:nvPr/>
        </p:nvSpPr>
        <p:spPr>
          <a:xfrm>
            <a:off x="8526960" y="3862440"/>
            <a:ext cx="170640" cy="168480"/>
          </a:xfrm>
          <a:custGeom>
            <a:avLst/>
            <a:gdLst>
              <a:gd name="textAreaLeft" fmla="*/ 0 w 170640"/>
              <a:gd name="textAreaRight" fmla="*/ 171000 w 170640"/>
              <a:gd name="textAreaTop" fmla="*/ 0 h 168480"/>
              <a:gd name="textAreaBottom" fmla="*/ 168840 h 168480"/>
              <a:gd name="GluePoint1X" fmla="*/ 68531 w 399271"/>
              <a:gd name="GluePoint1Y" fmla="*/ 20364 h 535930"/>
              <a:gd name="GluePoint2X" fmla="*/ 68531 w 399271"/>
              <a:gd name="GluePoint2Y" fmla="*/ 20364 h 535930"/>
              <a:gd name="GluePoint3X" fmla="*/ 58803 w 399271"/>
              <a:gd name="GluePoint3Y" fmla="*/ 107913 h 535930"/>
              <a:gd name="GluePoint4X" fmla="*/ 39348 w 399271"/>
              <a:gd name="GluePoint4Y" fmla="*/ 137096 h 535930"/>
              <a:gd name="GluePoint5X" fmla="*/ 29620 w 399271"/>
              <a:gd name="GluePoint5Y" fmla="*/ 166279 h 535930"/>
              <a:gd name="GluePoint6X" fmla="*/ 19893 w 399271"/>
              <a:gd name="GluePoint6Y" fmla="*/ 234372 h 535930"/>
              <a:gd name="GluePoint7X" fmla="*/ 10165 w 399271"/>
              <a:gd name="GluePoint7Y" fmla="*/ 263555 h 535930"/>
              <a:gd name="GluePoint8X" fmla="*/ 437 w 399271"/>
              <a:gd name="GluePoint8Y" fmla="*/ 312194 h 535930"/>
              <a:gd name="GluePoint9X" fmla="*/ 29620 w 399271"/>
              <a:gd name="GluePoint9Y" fmla="*/ 477564 h 535930"/>
              <a:gd name="GluePoint10X" fmla="*/ 58803 w 399271"/>
              <a:gd name="GluePoint10Y" fmla="*/ 497019 h 535930"/>
              <a:gd name="GluePoint11X" fmla="*/ 78258 w 399271"/>
              <a:gd name="GluePoint11Y" fmla="*/ 516475 h 535930"/>
              <a:gd name="GluePoint12X" fmla="*/ 136624 w 399271"/>
              <a:gd name="GluePoint12Y" fmla="*/ 535930 h 535930"/>
              <a:gd name="GluePoint13X" fmla="*/ 233901 w 399271"/>
              <a:gd name="GluePoint13Y" fmla="*/ 526202 h 535930"/>
              <a:gd name="GluePoint14X" fmla="*/ 263084 w 399271"/>
              <a:gd name="GluePoint14Y" fmla="*/ 506747 h 535930"/>
              <a:gd name="GluePoint15X" fmla="*/ 301995 w 399271"/>
              <a:gd name="GluePoint15Y" fmla="*/ 487292 h 535930"/>
              <a:gd name="GluePoint16X" fmla="*/ 370088 w 399271"/>
              <a:gd name="GluePoint16Y" fmla="*/ 409470 h 535930"/>
              <a:gd name="GluePoint17X" fmla="*/ 379816 w 399271"/>
              <a:gd name="GluePoint17Y" fmla="*/ 370560 h 535930"/>
              <a:gd name="GluePoint18X" fmla="*/ 399271 w 399271"/>
              <a:gd name="GluePoint18Y" fmla="*/ 312194 h 535930"/>
              <a:gd name="GluePoint19X" fmla="*/ 379816 w 399271"/>
              <a:gd name="GluePoint19Y" fmla="*/ 107913 h 535930"/>
              <a:gd name="GluePoint20X" fmla="*/ 350633 w 399271"/>
              <a:gd name="GluePoint20Y" fmla="*/ 49547 h 535930"/>
              <a:gd name="GluePoint21X" fmla="*/ 321450 w 399271"/>
              <a:gd name="GluePoint21Y" fmla="*/ 20364 h 535930"/>
              <a:gd name="GluePoint22X" fmla="*/ 272812 w 399271"/>
              <a:gd name="GluePoint22Y" fmla="*/ 10636 h 535930"/>
              <a:gd name="GluePoint23X" fmla="*/ 243629 w 399271"/>
              <a:gd name="GluePoint23Y" fmla="*/ 909 h 535930"/>
              <a:gd name="GluePoint24X" fmla="*/ 87986 w 399271"/>
              <a:gd name="GluePoint24Y" fmla="*/ 30092 h 535930"/>
              <a:gd name="GluePoint25X" fmla="*/ 68531 w 399271"/>
              <a:gd name="GluePoint25Y" fmla="*/ 20364 h 535930"/>
            </a:gdLst>
            <a:ahLst/>
            <a:cxnLst>
              <a:cxn ang="0">
                <a:pos x="GluePoint1X" y="GluePoint1Y"/>
              </a:cxn>
              <a:cxn ang="0">
                <a:pos x="GluePoint2X" y="GluePoint2Y"/>
              </a:cxn>
              <a:cxn ang="0">
                <a:pos x="GluePoint3X" y="GluePoint3Y"/>
              </a:cxn>
              <a:cxn ang="0">
                <a:pos x="GluePoint4X" y="GluePoint4Y"/>
              </a:cxn>
              <a:cxn ang="0">
                <a:pos x="GluePoint5X" y="GluePoint5Y"/>
              </a:cxn>
              <a:cxn ang="0">
                <a:pos x="GluePoint6X" y="GluePoint6Y"/>
              </a:cxn>
              <a:cxn ang="0">
                <a:pos x="GluePoint7X" y="GluePoint7Y"/>
              </a:cxn>
              <a:cxn ang="0">
                <a:pos x="GluePoint8X" y="GluePoint8Y"/>
              </a:cxn>
              <a:cxn ang="0">
                <a:pos x="GluePoint9X" y="GluePoint9Y"/>
              </a:cxn>
              <a:cxn ang="0">
                <a:pos x="GluePoint10X" y="GluePoint10Y"/>
              </a:cxn>
              <a:cxn ang="0">
                <a:pos x="GluePoint11X" y="GluePoint11Y"/>
              </a:cxn>
              <a:cxn ang="0">
                <a:pos x="GluePoint12X" y="GluePoint12Y"/>
              </a:cxn>
              <a:cxn ang="0">
                <a:pos x="GluePoint13X" y="GluePoint13Y"/>
              </a:cxn>
              <a:cxn ang="0">
                <a:pos x="GluePoint14X" y="GluePoint14Y"/>
              </a:cxn>
              <a:cxn ang="0">
                <a:pos x="GluePoint15X" y="GluePoint15Y"/>
              </a:cxn>
              <a:cxn ang="0">
                <a:pos x="GluePoint16X" y="GluePoint16Y"/>
              </a:cxn>
              <a:cxn ang="0">
                <a:pos x="GluePoint17X" y="GluePoint17Y"/>
              </a:cxn>
              <a:cxn ang="0">
                <a:pos x="GluePoint18X" y="GluePoint18Y"/>
              </a:cxn>
              <a:cxn ang="0">
                <a:pos x="GluePoint19X" y="GluePoint19Y"/>
              </a:cxn>
              <a:cxn ang="0">
                <a:pos x="GluePoint20X" y="GluePoint20Y"/>
              </a:cxn>
              <a:cxn ang="0">
                <a:pos x="GluePoint21X" y="GluePoint21Y"/>
              </a:cxn>
              <a:cxn ang="0">
                <a:pos x="GluePoint22X" y="GluePoint22Y"/>
              </a:cxn>
              <a:cxn ang="0">
                <a:pos x="GluePoint23X" y="GluePoint23Y"/>
              </a:cxn>
              <a:cxn ang="0">
                <a:pos x="GluePoint24X" y="GluePoint24Y"/>
              </a:cxn>
              <a:cxn ang="0">
                <a:pos x="GluePoint25X" y="GluePoint25Y"/>
              </a:cxn>
            </a:cxnLst>
            <a:rect l="textAreaLeft" t="textAreaTop" r="textAreaRight" b="textAreaBottom"/>
            <a:pathLst>
              <a:path w="399271" h="535930">
                <a:moveTo>
                  <a:pt x="68531" y="20364"/>
                </a:moveTo>
                <a:lnTo>
                  <a:pt x="68531" y="20364"/>
                </a:lnTo>
                <a:cubicBezTo>
                  <a:pt x="65288" y="49547"/>
                  <a:pt x="65924" y="79427"/>
                  <a:pt x="58803" y="107913"/>
                </a:cubicBezTo>
                <a:cubicBezTo>
                  <a:pt x="55967" y="119255"/>
                  <a:pt x="44576" y="126639"/>
                  <a:pt x="39348" y="137096"/>
                </a:cubicBezTo>
                <a:cubicBezTo>
                  <a:pt x="34762" y="146267"/>
                  <a:pt x="32863" y="156551"/>
                  <a:pt x="29620" y="166279"/>
                </a:cubicBezTo>
                <a:cubicBezTo>
                  <a:pt x="26378" y="188977"/>
                  <a:pt x="24390" y="211889"/>
                  <a:pt x="19893" y="234372"/>
                </a:cubicBezTo>
                <a:cubicBezTo>
                  <a:pt x="17882" y="244427"/>
                  <a:pt x="12652" y="253607"/>
                  <a:pt x="10165" y="263555"/>
                </a:cubicBezTo>
                <a:cubicBezTo>
                  <a:pt x="6155" y="279595"/>
                  <a:pt x="3680" y="295981"/>
                  <a:pt x="437" y="312194"/>
                </a:cubicBezTo>
                <a:cubicBezTo>
                  <a:pt x="4305" y="366341"/>
                  <a:pt x="-13360" y="434584"/>
                  <a:pt x="29620" y="477564"/>
                </a:cubicBezTo>
                <a:cubicBezTo>
                  <a:pt x="37887" y="485831"/>
                  <a:pt x="49674" y="489716"/>
                  <a:pt x="58803" y="497019"/>
                </a:cubicBezTo>
                <a:cubicBezTo>
                  <a:pt x="65965" y="502748"/>
                  <a:pt x="70055" y="512373"/>
                  <a:pt x="78258" y="516475"/>
                </a:cubicBezTo>
                <a:cubicBezTo>
                  <a:pt x="96601" y="525646"/>
                  <a:pt x="136624" y="535930"/>
                  <a:pt x="136624" y="535930"/>
                </a:cubicBezTo>
                <a:cubicBezTo>
                  <a:pt x="169050" y="532687"/>
                  <a:pt x="202148" y="533530"/>
                  <a:pt x="233901" y="526202"/>
                </a:cubicBezTo>
                <a:cubicBezTo>
                  <a:pt x="245293" y="523573"/>
                  <a:pt x="252933" y="512547"/>
                  <a:pt x="263084" y="506747"/>
                </a:cubicBezTo>
                <a:cubicBezTo>
                  <a:pt x="275675" y="499553"/>
                  <a:pt x="289025" y="493777"/>
                  <a:pt x="301995" y="487292"/>
                </a:cubicBezTo>
                <a:cubicBezTo>
                  <a:pt x="358900" y="430386"/>
                  <a:pt x="337915" y="457731"/>
                  <a:pt x="370088" y="409470"/>
                </a:cubicBezTo>
                <a:cubicBezTo>
                  <a:pt x="373331" y="396500"/>
                  <a:pt x="375974" y="383365"/>
                  <a:pt x="379816" y="370560"/>
                </a:cubicBezTo>
                <a:cubicBezTo>
                  <a:pt x="385709" y="350917"/>
                  <a:pt x="399271" y="312194"/>
                  <a:pt x="399271" y="312194"/>
                </a:cubicBezTo>
                <a:cubicBezTo>
                  <a:pt x="392295" y="193597"/>
                  <a:pt x="402081" y="185837"/>
                  <a:pt x="379816" y="107913"/>
                </a:cubicBezTo>
                <a:cubicBezTo>
                  <a:pt x="372186" y="81209"/>
                  <a:pt x="369168" y="71790"/>
                  <a:pt x="350633" y="49547"/>
                </a:cubicBezTo>
                <a:cubicBezTo>
                  <a:pt x="341826" y="38979"/>
                  <a:pt x="333755" y="26516"/>
                  <a:pt x="321450" y="20364"/>
                </a:cubicBezTo>
                <a:cubicBezTo>
                  <a:pt x="306662" y="12970"/>
                  <a:pt x="288852" y="14646"/>
                  <a:pt x="272812" y="10636"/>
                </a:cubicBezTo>
                <a:cubicBezTo>
                  <a:pt x="262864" y="8149"/>
                  <a:pt x="253357" y="4151"/>
                  <a:pt x="243629" y="909"/>
                </a:cubicBezTo>
                <a:cubicBezTo>
                  <a:pt x="98279" y="11290"/>
                  <a:pt x="139625" y="-21547"/>
                  <a:pt x="87986" y="30092"/>
                </a:cubicBezTo>
                <a:lnTo>
                  <a:pt x="68531" y="20364"/>
                </a:lnTo>
                <a:close/>
              </a:path>
            </a:pathLst>
          </a:custGeom>
          <a:solidFill>
            <a:srgbClr val="8c2c2c"/>
          </a:solidFill>
          <a:ln w="12600">
            <a:noFill/>
          </a:ln>
        </p:spPr>
        <p:style>
          <a:lnRef idx="0"/>
          <a:fillRef idx="0"/>
          <a:effectRef idx="0"/>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微软雅黑"/>
              <a:ea typeface="仿宋"/>
            </a:endParaRPr>
          </a:p>
        </p:txBody>
      </p:sp>
      <p:sp>
        <p:nvSpPr>
          <p:cNvPr id="66" name="文本框 1"/>
          <p:cNvSpPr/>
          <p:nvPr/>
        </p:nvSpPr>
        <p:spPr>
          <a:xfrm>
            <a:off x="8794800" y="3706200"/>
            <a:ext cx="2625480" cy="1199880"/>
          </a:xfrm>
          <a:prstGeom prst="rect">
            <a:avLst/>
          </a:prstGeom>
          <a:noFill/>
          <a:ln w="0">
            <a:noFill/>
          </a:ln>
        </p:spPr>
        <p:style>
          <a:lnRef idx="0"/>
          <a:fillRef idx="0"/>
          <a:effectRef idx="0"/>
          <a:fontRef idx="minor"/>
        </p:style>
        <p:txBody>
          <a:bodyPr lIns="38160" rIns="38160" tIns="25560" bIns="25560" anchor="t">
            <a:normAutofit fontScale="92500" lnSpcReduction="19999"/>
          </a:bodyPr>
          <a:p>
            <a:pPr defTabSz="914400">
              <a:lnSpc>
                <a:spcPct val="100000"/>
              </a:lnSpc>
            </a:pPr>
            <a:r>
              <a:rPr b="0" lang="zh-CN" sz="2400" strike="noStrike" u="none">
                <a:solidFill>
                  <a:schemeClr val="dk1">
                    <a:lumMod val="50000"/>
                    <a:lumOff val="50000"/>
                  </a:schemeClr>
                </a:solidFill>
                <a:effectLst/>
                <a:uFillTx/>
                <a:latin typeface="微软雅黑"/>
                <a:ea typeface="仿宋"/>
              </a:rPr>
              <a:t>汇报：</a:t>
            </a:r>
            <a:endParaRPr b="0" lang="en-US" sz="2400" strike="noStrike" u="none">
              <a:solidFill>
                <a:srgbClr val="000000"/>
              </a:solidFill>
              <a:effectLst/>
              <a:uFillTx/>
              <a:latin typeface="Arial"/>
            </a:endParaRPr>
          </a:p>
          <a:p>
            <a:pPr defTabSz="914400">
              <a:lnSpc>
                <a:spcPct val="100000"/>
              </a:lnSpc>
            </a:pPr>
            <a:r>
              <a:rPr b="0" lang="en-US" sz="2400" strike="noStrike" u="none">
                <a:solidFill>
                  <a:schemeClr val="dk1">
                    <a:lumMod val="50000"/>
                    <a:lumOff val="50000"/>
                  </a:schemeClr>
                </a:solidFill>
                <a:effectLst/>
                <a:uFillTx/>
                <a:latin typeface="微软雅黑"/>
                <a:ea typeface="仿宋"/>
              </a:rPr>
              <a:t>      蒋威   裘旸</a:t>
            </a:r>
            <a:endParaRPr b="0" lang="en-US" sz="2400" strike="noStrike" u="none">
              <a:solidFill>
                <a:srgbClr val="000000"/>
              </a:solidFill>
              <a:effectLst/>
              <a:uFillTx/>
              <a:latin typeface="Arial"/>
            </a:endParaRPr>
          </a:p>
          <a:p>
            <a:pPr defTabSz="914400">
              <a:lnSpc>
                <a:spcPct val="100000"/>
              </a:lnSpc>
            </a:pPr>
            <a:r>
              <a:rPr b="0" lang="en-US" sz="2400" strike="noStrike" u="none">
                <a:solidFill>
                  <a:schemeClr val="dk1">
                    <a:lumMod val="50000"/>
                    <a:lumOff val="50000"/>
                  </a:schemeClr>
                </a:solidFill>
                <a:effectLst/>
                <a:uFillTx/>
                <a:latin typeface="微软雅黑"/>
                <a:ea typeface="仿宋"/>
              </a:rPr>
              <a:t>      胡楠</a:t>
            </a:r>
            <a:r>
              <a:rPr b="0" lang="en-US" sz="2400" strike="noStrike" u="none">
                <a:solidFill>
                  <a:schemeClr val="dk1">
                    <a:lumMod val="50000"/>
                    <a:lumOff val="50000"/>
                  </a:schemeClr>
                </a:solidFill>
                <a:effectLst/>
                <a:uFillTx/>
                <a:latin typeface="微软雅黑"/>
                <a:ea typeface="仿宋"/>
              </a:rPr>
              <a:t>   陆桓锐</a:t>
            </a:r>
            <a:endParaRPr b="0" lang="en-US" sz="2400" strike="noStrike" u="none">
              <a:solidFill>
                <a:srgbClr val="000000"/>
              </a:solidFill>
              <a:effectLst/>
              <a:uFillTx/>
              <a:latin typeface="Arial"/>
            </a:endParaRPr>
          </a:p>
        </p:txBody>
      </p:sp>
      <p:sp>
        <p:nvSpPr>
          <p:cNvPr id="67" name="任意多边形 10"/>
          <p:cNvSpPr/>
          <p:nvPr/>
        </p:nvSpPr>
        <p:spPr>
          <a:xfrm>
            <a:off x="8523360" y="5505840"/>
            <a:ext cx="170640" cy="168480"/>
          </a:xfrm>
          <a:custGeom>
            <a:avLst/>
            <a:gdLst>
              <a:gd name="textAreaLeft" fmla="*/ 0 w 170640"/>
              <a:gd name="textAreaRight" fmla="*/ 171000 w 170640"/>
              <a:gd name="textAreaTop" fmla="*/ 0 h 168480"/>
              <a:gd name="textAreaBottom" fmla="*/ 168840 h 168480"/>
              <a:gd name="GluePoint1X" fmla="*/ 68531 w 399271"/>
              <a:gd name="GluePoint1Y" fmla="*/ 20364 h 535930"/>
              <a:gd name="GluePoint2X" fmla="*/ 68531 w 399271"/>
              <a:gd name="GluePoint2Y" fmla="*/ 20364 h 535930"/>
              <a:gd name="GluePoint3X" fmla="*/ 58803 w 399271"/>
              <a:gd name="GluePoint3Y" fmla="*/ 107913 h 535930"/>
              <a:gd name="GluePoint4X" fmla="*/ 39348 w 399271"/>
              <a:gd name="GluePoint4Y" fmla="*/ 137096 h 535930"/>
              <a:gd name="GluePoint5X" fmla="*/ 29620 w 399271"/>
              <a:gd name="GluePoint5Y" fmla="*/ 166279 h 535930"/>
              <a:gd name="GluePoint6X" fmla="*/ 19893 w 399271"/>
              <a:gd name="GluePoint6Y" fmla="*/ 234372 h 535930"/>
              <a:gd name="GluePoint7X" fmla="*/ 10165 w 399271"/>
              <a:gd name="GluePoint7Y" fmla="*/ 263555 h 535930"/>
              <a:gd name="GluePoint8X" fmla="*/ 437 w 399271"/>
              <a:gd name="GluePoint8Y" fmla="*/ 312194 h 535930"/>
              <a:gd name="GluePoint9X" fmla="*/ 29620 w 399271"/>
              <a:gd name="GluePoint9Y" fmla="*/ 477564 h 535930"/>
              <a:gd name="GluePoint10X" fmla="*/ 58803 w 399271"/>
              <a:gd name="GluePoint10Y" fmla="*/ 497019 h 535930"/>
              <a:gd name="GluePoint11X" fmla="*/ 78258 w 399271"/>
              <a:gd name="GluePoint11Y" fmla="*/ 516475 h 535930"/>
              <a:gd name="GluePoint12X" fmla="*/ 136624 w 399271"/>
              <a:gd name="GluePoint12Y" fmla="*/ 535930 h 535930"/>
              <a:gd name="GluePoint13X" fmla="*/ 233901 w 399271"/>
              <a:gd name="GluePoint13Y" fmla="*/ 526202 h 535930"/>
              <a:gd name="GluePoint14X" fmla="*/ 263084 w 399271"/>
              <a:gd name="GluePoint14Y" fmla="*/ 506747 h 535930"/>
              <a:gd name="GluePoint15X" fmla="*/ 301995 w 399271"/>
              <a:gd name="GluePoint15Y" fmla="*/ 487292 h 535930"/>
              <a:gd name="GluePoint16X" fmla="*/ 370088 w 399271"/>
              <a:gd name="GluePoint16Y" fmla="*/ 409470 h 535930"/>
              <a:gd name="GluePoint17X" fmla="*/ 379816 w 399271"/>
              <a:gd name="GluePoint17Y" fmla="*/ 370560 h 535930"/>
              <a:gd name="GluePoint18X" fmla="*/ 399271 w 399271"/>
              <a:gd name="GluePoint18Y" fmla="*/ 312194 h 535930"/>
              <a:gd name="GluePoint19X" fmla="*/ 379816 w 399271"/>
              <a:gd name="GluePoint19Y" fmla="*/ 107913 h 535930"/>
              <a:gd name="GluePoint20X" fmla="*/ 350633 w 399271"/>
              <a:gd name="GluePoint20Y" fmla="*/ 49547 h 535930"/>
              <a:gd name="GluePoint21X" fmla="*/ 321450 w 399271"/>
              <a:gd name="GluePoint21Y" fmla="*/ 20364 h 535930"/>
              <a:gd name="GluePoint22X" fmla="*/ 272812 w 399271"/>
              <a:gd name="GluePoint22Y" fmla="*/ 10636 h 535930"/>
              <a:gd name="GluePoint23X" fmla="*/ 243629 w 399271"/>
              <a:gd name="GluePoint23Y" fmla="*/ 909 h 535930"/>
              <a:gd name="GluePoint24X" fmla="*/ 87986 w 399271"/>
              <a:gd name="GluePoint24Y" fmla="*/ 30092 h 535930"/>
              <a:gd name="GluePoint25X" fmla="*/ 68531 w 399271"/>
              <a:gd name="GluePoint25Y" fmla="*/ 20364 h 535930"/>
            </a:gdLst>
            <a:ahLst/>
            <a:cxnLst>
              <a:cxn ang="0">
                <a:pos x="GluePoint1X" y="GluePoint1Y"/>
              </a:cxn>
              <a:cxn ang="0">
                <a:pos x="GluePoint2X" y="GluePoint2Y"/>
              </a:cxn>
              <a:cxn ang="0">
                <a:pos x="GluePoint3X" y="GluePoint3Y"/>
              </a:cxn>
              <a:cxn ang="0">
                <a:pos x="GluePoint4X" y="GluePoint4Y"/>
              </a:cxn>
              <a:cxn ang="0">
                <a:pos x="GluePoint5X" y="GluePoint5Y"/>
              </a:cxn>
              <a:cxn ang="0">
                <a:pos x="GluePoint6X" y="GluePoint6Y"/>
              </a:cxn>
              <a:cxn ang="0">
                <a:pos x="GluePoint7X" y="GluePoint7Y"/>
              </a:cxn>
              <a:cxn ang="0">
                <a:pos x="GluePoint8X" y="GluePoint8Y"/>
              </a:cxn>
              <a:cxn ang="0">
                <a:pos x="GluePoint9X" y="GluePoint9Y"/>
              </a:cxn>
              <a:cxn ang="0">
                <a:pos x="GluePoint10X" y="GluePoint10Y"/>
              </a:cxn>
              <a:cxn ang="0">
                <a:pos x="GluePoint11X" y="GluePoint11Y"/>
              </a:cxn>
              <a:cxn ang="0">
                <a:pos x="GluePoint12X" y="GluePoint12Y"/>
              </a:cxn>
              <a:cxn ang="0">
                <a:pos x="GluePoint13X" y="GluePoint13Y"/>
              </a:cxn>
              <a:cxn ang="0">
                <a:pos x="GluePoint14X" y="GluePoint14Y"/>
              </a:cxn>
              <a:cxn ang="0">
                <a:pos x="GluePoint15X" y="GluePoint15Y"/>
              </a:cxn>
              <a:cxn ang="0">
                <a:pos x="GluePoint16X" y="GluePoint16Y"/>
              </a:cxn>
              <a:cxn ang="0">
                <a:pos x="GluePoint17X" y="GluePoint17Y"/>
              </a:cxn>
              <a:cxn ang="0">
                <a:pos x="GluePoint18X" y="GluePoint18Y"/>
              </a:cxn>
              <a:cxn ang="0">
                <a:pos x="GluePoint19X" y="GluePoint19Y"/>
              </a:cxn>
              <a:cxn ang="0">
                <a:pos x="GluePoint20X" y="GluePoint20Y"/>
              </a:cxn>
              <a:cxn ang="0">
                <a:pos x="GluePoint21X" y="GluePoint21Y"/>
              </a:cxn>
              <a:cxn ang="0">
                <a:pos x="GluePoint22X" y="GluePoint22Y"/>
              </a:cxn>
              <a:cxn ang="0">
                <a:pos x="GluePoint23X" y="GluePoint23Y"/>
              </a:cxn>
              <a:cxn ang="0">
                <a:pos x="GluePoint24X" y="GluePoint24Y"/>
              </a:cxn>
              <a:cxn ang="0">
                <a:pos x="GluePoint25X" y="GluePoint25Y"/>
              </a:cxn>
            </a:cxnLst>
            <a:rect l="textAreaLeft" t="textAreaTop" r="textAreaRight" b="textAreaBottom"/>
            <a:pathLst>
              <a:path w="399271" h="535930">
                <a:moveTo>
                  <a:pt x="68531" y="20364"/>
                </a:moveTo>
                <a:lnTo>
                  <a:pt x="68531" y="20364"/>
                </a:lnTo>
                <a:cubicBezTo>
                  <a:pt x="65288" y="49547"/>
                  <a:pt x="65924" y="79427"/>
                  <a:pt x="58803" y="107913"/>
                </a:cubicBezTo>
                <a:cubicBezTo>
                  <a:pt x="55967" y="119255"/>
                  <a:pt x="44576" y="126639"/>
                  <a:pt x="39348" y="137096"/>
                </a:cubicBezTo>
                <a:cubicBezTo>
                  <a:pt x="34762" y="146267"/>
                  <a:pt x="32863" y="156551"/>
                  <a:pt x="29620" y="166279"/>
                </a:cubicBezTo>
                <a:cubicBezTo>
                  <a:pt x="26378" y="188977"/>
                  <a:pt x="24390" y="211889"/>
                  <a:pt x="19893" y="234372"/>
                </a:cubicBezTo>
                <a:cubicBezTo>
                  <a:pt x="17882" y="244427"/>
                  <a:pt x="12652" y="253607"/>
                  <a:pt x="10165" y="263555"/>
                </a:cubicBezTo>
                <a:cubicBezTo>
                  <a:pt x="6155" y="279595"/>
                  <a:pt x="3680" y="295981"/>
                  <a:pt x="437" y="312194"/>
                </a:cubicBezTo>
                <a:cubicBezTo>
                  <a:pt x="4305" y="366341"/>
                  <a:pt x="-13360" y="434584"/>
                  <a:pt x="29620" y="477564"/>
                </a:cubicBezTo>
                <a:cubicBezTo>
                  <a:pt x="37887" y="485831"/>
                  <a:pt x="49674" y="489716"/>
                  <a:pt x="58803" y="497019"/>
                </a:cubicBezTo>
                <a:cubicBezTo>
                  <a:pt x="65965" y="502748"/>
                  <a:pt x="70055" y="512373"/>
                  <a:pt x="78258" y="516475"/>
                </a:cubicBezTo>
                <a:cubicBezTo>
                  <a:pt x="96601" y="525646"/>
                  <a:pt x="136624" y="535930"/>
                  <a:pt x="136624" y="535930"/>
                </a:cubicBezTo>
                <a:cubicBezTo>
                  <a:pt x="169050" y="532687"/>
                  <a:pt x="202148" y="533530"/>
                  <a:pt x="233901" y="526202"/>
                </a:cubicBezTo>
                <a:cubicBezTo>
                  <a:pt x="245293" y="523573"/>
                  <a:pt x="252933" y="512547"/>
                  <a:pt x="263084" y="506747"/>
                </a:cubicBezTo>
                <a:cubicBezTo>
                  <a:pt x="275675" y="499553"/>
                  <a:pt x="289025" y="493777"/>
                  <a:pt x="301995" y="487292"/>
                </a:cubicBezTo>
                <a:cubicBezTo>
                  <a:pt x="358900" y="430386"/>
                  <a:pt x="337915" y="457731"/>
                  <a:pt x="370088" y="409470"/>
                </a:cubicBezTo>
                <a:cubicBezTo>
                  <a:pt x="373331" y="396500"/>
                  <a:pt x="375974" y="383365"/>
                  <a:pt x="379816" y="370560"/>
                </a:cubicBezTo>
                <a:cubicBezTo>
                  <a:pt x="385709" y="350917"/>
                  <a:pt x="399271" y="312194"/>
                  <a:pt x="399271" y="312194"/>
                </a:cubicBezTo>
                <a:cubicBezTo>
                  <a:pt x="392295" y="193597"/>
                  <a:pt x="402081" y="185837"/>
                  <a:pt x="379816" y="107913"/>
                </a:cubicBezTo>
                <a:cubicBezTo>
                  <a:pt x="372186" y="81209"/>
                  <a:pt x="369168" y="71790"/>
                  <a:pt x="350633" y="49547"/>
                </a:cubicBezTo>
                <a:cubicBezTo>
                  <a:pt x="341826" y="38979"/>
                  <a:pt x="333755" y="26516"/>
                  <a:pt x="321450" y="20364"/>
                </a:cubicBezTo>
                <a:cubicBezTo>
                  <a:pt x="306662" y="12970"/>
                  <a:pt x="288852" y="14646"/>
                  <a:pt x="272812" y="10636"/>
                </a:cubicBezTo>
                <a:cubicBezTo>
                  <a:pt x="262864" y="8149"/>
                  <a:pt x="253357" y="4151"/>
                  <a:pt x="243629" y="909"/>
                </a:cubicBezTo>
                <a:cubicBezTo>
                  <a:pt x="98279" y="11290"/>
                  <a:pt x="139625" y="-21547"/>
                  <a:pt x="87986" y="30092"/>
                </a:cubicBezTo>
                <a:lnTo>
                  <a:pt x="68531" y="20364"/>
                </a:lnTo>
                <a:close/>
              </a:path>
            </a:pathLst>
          </a:custGeom>
          <a:solidFill>
            <a:srgbClr val="8c2c2c"/>
          </a:solidFill>
          <a:ln w="12600">
            <a:noFill/>
          </a:ln>
        </p:spPr>
        <p:style>
          <a:lnRef idx="0"/>
          <a:fillRef idx="0"/>
          <a:effectRef idx="0"/>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微软雅黑"/>
              <a:ea typeface="仿宋"/>
            </a:endParaRPr>
          </a:p>
        </p:txBody>
      </p:sp>
      <p:sp>
        <p:nvSpPr>
          <p:cNvPr id="68" name="任意多边形 10"/>
          <p:cNvSpPr/>
          <p:nvPr/>
        </p:nvSpPr>
        <p:spPr>
          <a:xfrm>
            <a:off x="8523360" y="5088240"/>
            <a:ext cx="170640" cy="168480"/>
          </a:xfrm>
          <a:custGeom>
            <a:avLst/>
            <a:gdLst>
              <a:gd name="textAreaLeft" fmla="*/ 0 w 170640"/>
              <a:gd name="textAreaRight" fmla="*/ 171000 w 170640"/>
              <a:gd name="textAreaTop" fmla="*/ 0 h 168480"/>
              <a:gd name="textAreaBottom" fmla="*/ 168840 h 168480"/>
              <a:gd name="GluePoint1X" fmla="*/ 68531 w 399271"/>
              <a:gd name="GluePoint1Y" fmla="*/ 20364 h 535930"/>
              <a:gd name="GluePoint2X" fmla="*/ 68531 w 399271"/>
              <a:gd name="GluePoint2Y" fmla="*/ 20364 h 535930"/>
              <a:gd name="GluePoint3X" fmla="*/ 58803 w 399271"/>
              <a:gd name="GluePoint3Y" fmla="*/ 107913 h 535930"/>
              <a:gd name="GluePoint4X" fmla="*/ 39348 w 399271"/>
              <a:gd name="GluePoint4Y" fmla="*/ 137096 h 535930"/>
              <a:gd name="GluePoint5X" fmla="*/ 29620 w 399271"/>
              <a:gd name="GluePoint5Y" fmla="*/ 166279 h 535930"/>
              <a:gd name="GluePoint6X" fmla="*/ 19893 w 399271"/>
              <a:gd name="GluePoint6Y" fmla="*/ 234372 h 535930"/>
              <a:gd name="GluePoint7X" fmla="*/ 10165 w 399271"/>
              <a:gd name="GluePoint7Y" fmla="*/ 263555 h 535930"/>
              <a:gd name="GluePoint8X" fmla="*/ 437 w 399271"/>
              <a:gd name="GluePoint8Y" fmla="*/ 312194 h 535930"/>
              <a:gd name="GluePoint9X" fmla="*/ 29620 w 399271"/>
              <a:gd name="GluePoint9Y" fmla="*/ 477564 h 535930"/>
              <a:gd name="GluePoint10X" fmla="*/ 58803 w 399271"/>
              <a:gd name="GluePoint10Y" fmla="*/ 497019 h 535930"/>
              <a:gd name="GluePoint11X" fmla="*/ 78258 w 399271"/>
              <a:gd name="GluePoint11Y" fmla="*/ 516475 h 535930"/>
              <a:gd name="GluePoint12X" fmla="*/ 136624 w 399271"/>
              <a:gd name="GluePoint12Y" fmla="*/ 535930 h 535930"/>
              <a:gd name="GluePoint13X" fmla="*/ 233901 w 399271"/>
              <a:gd name="GluePoint13Y" fmla="*/ 526202 h 535930"/>
              <a:gd name="GluePoint14X" fmla="*/ 263084 w 399271"/>
              <a:gd name="GluePoint14Y" fmla="*/ 506747 h 535930"/>
              <a:gd name="GluePoint15X" fmla="*/ 301995 w 399271"/>
              <a:gd name="GluePoint15Y" fmla="*/ 487292 h 535930"/>
              <a:gd name="GluePoint16X" fmla="*/ 370088 w 399271"/>
              <a:gd name="GluePoint16Y" fmla="*/ 409470 h 535930"/>
              <a:gd name="GluePoint17X" fmla="*/ 379816 w 399271"/>
              <a:gd name="GluePoint17Y" fmla="*/ 370560 h 535930"/>
              <a:gd name="GluePoint18X" fmla="*/ 399271 w 399271"/>
              <a:gd name="GluePoint18Y" fmla="*/ 312194 h 535930"/>
              <a:gd name="GluePoint19X" fmla="*/ 379816 w 399271"/>
              <a:gd name="GluePoint19Y" fmla="*/ 107913 h 535930"/>
              <a:gd name="GluePoint20X" fmla="*/ 350633 w 399271"/>
              <a:gd name="GluePoint20Y" fmla="*/ 49547 h 535930"/>
              <a:gd name="GluePoint21X" fmla="*/ 321450 w 399271"/>
              <a:gd name="GluePoint21Y" fmla="*/ 20364 h 535930"/>
              <a:gd name="GluePoint22X" fmla="*/ 272812 w 399271"/>
              <a:gd name="GluePoint22Y" fmla="*/ 10636 h 535930"/>
              <a:gd name="GluePoint23X" fmla="*/ 243629 w 399271"/>
              <a:gd name="GluePoint23Y" fmla="*/ 909 h 535930"/>
              <a:gd name="GluePoint24X" fmla="*/ 87986 w 399271"/>
              <a:gd name="GluePoint24Y" fmla="*/ 30092 h 535930"/>
              <a:gd name="GluePoint25X" fmla="*/ 68531 w 399271"/>
              <a:gd name="GluePoint25Y" fmla="*/ 20364 h 535930"/>
            </a:gdLst>
            <a:ahLst/>
            <a:cxnLst>
              <a:cxn ang="0">
                <a:pos x="GluePoint1X" y="GluePoint1Y"/>
              </a:cxn>
              <a:cxn ang="0">
                <a:pos x="GluePoint2X" y="GluePoint2Y"/>
              </a:cxn>
              <a:cxn ang="0">
                <a:pos x="GluePoint3X" y="GluePoint3Y"/>
              </a:cxn>
              <a:cxn ang="0">
                <a:pos x="GluePoint4X" y="GluePoint4Y"/>
              </a:cxn>
              <a:cxn ang="0">
                <a:pos x="GluePoint5X" y="GluePoint5Y"/>
              </a:cxn>
              <a:cxn ang="0">
                <a:pos x="GluePoint6X" y="GluePoint6Y"/>
              </a:cxn>
              <a:cxn ang="0">
                <a:pos x="GluePoint7X" y="GluePoint7Y"/>
              </a:cxn>
              <a:cxn ang="0">
                <a:pos x="GluePoint8X" y="GluePoint8Y"/>
              </a:cxn>
              <a:cxn ang="0">
                <a:pos x="GluePoint9X" y="GluePoint9Y"/>
              </a:cxn>
              <a:cxn ang="0">
                <a:pos x="GluePoint10X" y="GluePoint10Y"/>
              </a:cxn>
              <a:cxn ang="0">
                <a:pos x="GluePoint11X" y="GluePoint11Y"/>
              </a:cxn>
              <a:cxn ang="0">
                <a:pos x="GluePoint12X" y="GluePoint12Y"/>
              </a:cxn>
              <a:cxn ang="0">
                <a:pos x="GluePoint13X" y="GluePoint13Y"/>
              </a:cxn>
              <a:cxn ang="0">
                <a:pos x="GluePoint14X" y="GluePoint14Y"/>
              </a:cxn>
              <a:cxn ang="0">
                <a:pos x="GluePoint15X" y="GluePoint15Y"/>
              </a:cxn>
              <a:cxn ang="0">
                <a:pos x="GluePoint16X" y="GluePoint16Y"/>
              </a:cxn>
              <a:cxn ang="0">
                <a:pos x="GluePoint17X" y="GluePoint17Y"/>
              </a:cxn>
              <a:cxn ang="0">
                <a:pos x="GluePoint18X" y="GluePoint18Y"/>
              </a:cxn>
              <a:cxn ang="0">
                <a:pos x="GluePoint19X" y="GluePoint19Y"/>
              </a:cxn>
              <a:cxn ang="0">
                <a:pos x="GluePoint20X" y="GluePoint20Y"/>
              </a:cxn>
              <a:cxn ang="0">
                <a:pos x="GluePoint21X" y="GluePoint21Y"/>
              </a:cxn>
              <a:cxn ang="0">
                <a:pos x="GluePoint22X" y="GluePoint22Y"/>
              </a:cxn>
              <a:cxn ang="0">
                <a:pos x="GluePoint23X" y="GluePoint23Y"/>
              </a:cxn>
              <a:cxn ang="0">
                <a:pos x="GluePoint24X" y="GluePoint24Y"/>
              </a:cxn>
              <a:cxn ang="0">
                <a:pos x="GluePoint25X" y="GluePoint25Y"/>
              </a:cxn>
            </a:cxnLst>
            <a:rect l="textAreaLeft" t="textAreaTop" r="textAreaRight" b="textAreaBottom"/>
            <a:pathLst>
              <a:path w="399271" h="535930">
                <a:moveTo>
                  <a:pt x="68531" y="20364"/>
                </a:moveTo>
                <a:lnTo>
                  <a:pt x="68531" y="20364"/>
                </a:lnTo>
                <a:cubicBezTo>
                  <a:pt x="65288" y="49547"/>
                  <a:pt x="65924" y="79427"/>
                  <a:pt x="58803" y="107913"/>
                </a:cubicBezTo>
                <a:cubicBezTo>
                  <a:pt x="55967" y="119255"/>
                  <a:pt x="44576" y="126639"/>
                  <a:pt x="39348" y="137096"/>
                </a:cubicBezTo>
                <a:cubicBezTo>
                  <a:pt x="34762" y="146267"/>
                  <a:pt x="32863" y="156551"/>
                  <a:pt x="29620" y="166279"/>
                </a:cubicBezTo>
                <a:cubicBezTo>
                  <a:pt x="26378" y="188977"/>
                  <a:pt x="24390" y="211889"/>
                  <a:pt x="19893" y="234372"/>
                </a:cubicBezTo>
                <a:cubicBezTo>
                  <a:pt x="17882" y="244427"/>
                  <a:pt x="12652" y="253607"/>
                  <a:pt x="10165" y="263555"/>
                </a:cubicBezTo>
                <a:cubicBezTo>
                  <a:pt x="6155" y="279595"/>
                  <a:pt x="3680" y="295981"/>
                  <a:pt x="437" y="312194"/>
                </a:cubicBezTo>
                <a:cubicBezTo>
                  <a:pt x="4305" y="366341"/>
                  <a:pt x="-13360" y="434584"/>
                  <a:pt x="29620" y="477564"/>
                </a:cubicBezTo>
                <a:cubicBezTo>
                  <a:pt x="37887" y="485831"/>
                  <a:pt x="49674" y="489716"/>
                  <a:pt x="58803" y="497019"/>
                </a:cubicBezTo>
                <a:cubicBezTo>
                  <a:pt x="65965" y="502748"/>
                  <a:pt x="70055" y="512373"/>
                  <a:pt x="78258" y="516475"/>
                </a:cubicBezTo>
                <a:cubicBezTo>
                  <a:pt x="96601" y="525646"/>
                  <a:pt x="136624" y="535930"/>
                  <a:pt x="136624" y="535930"/>
                </a:cubicBezTo>
                <a:cubicBezTo>
                  <a:pt x="169050" y="532687"/>
                  <a:pt x="202148" y="533530"/>
                  <a:pt x="233901" y="526202"/>
                </a:cubicBezTo>
                <a:cubicBezTo>
                  <a:pt x="245293" y="523573"/>
                  <a:pt x="252933" y="512547"/>
                  <a:pt x="263084" y="506747"/>
                </a:cubicBezTo>
                <a:cubicBezTo>
                  <a:pt x="275675" y="499553"/>
                  <a:pt x="289025" y="493777"/>
                  <a:pt x="301995" y="487292"/>
                </a:cubicBezTo>
                <a:cubicBezTo>
                  <a:pt x="358900" y="430386"/>
                  <a:pt x="337915" y="457731"/>
                  <a:pt x="370088" y="409470"/>
                </a:cubicBezTo>
                <a:cubicBezTo>
                  <a:pt x="373331" y="396500"/>
                  <a:pt x="375974" y="383365"/>
                  <a:pt x="379816" y="370560"/>
                </a:cubicBezTo>
                <a:cubicBezTo>
                  <a:pt x="385709" y="350917"/>
                  <a:pt x="399271" y="312194"/>
                  <a:pt x="399271" y="312194"/>
                </a:cubicBezTo>
                <a:cubicBezTo>
                  <a:pt x="392295" y="193597"/>
                  <a:pt x="402081" y="185837"/>
                  <a:pt x="379816" y="107913"/>
                </a:cubicBezTo>
                <a:cubicBezTo>
                  <a:pt x="372186" y="81209"/>
                  <a:pt x="369168" y="71790"/>
                  <a:pt x="350633" y="49547"/>
                </a:cubicBezTo>
                <a:cubicBezTo>
                  <a:pt x="341826" y="38979"/>
                  <a:pt x="333755" y="26516"/>
                  <a:pt x="321450" y="20364"/>
                </a:cubicBezTo>
                <a:cubicBezTo>
                  <a:pt x="306662" y="12970"/>
                  <a:pt x="288852" y="14646"/>
                  <a:pt x="272812" y="10636"/>
                </a:cubicBezTo>
                <a:cubicBezTo>
                  <a:pt x="262864" y="8149"/>
                  <a:pt x="253357" y="4151"/>
                  <a:pt x="243629" y="909"/>
                </a:cubicBezTo>
                <a:cubicBezTo>
                  <a:pt x="98279" y="11290"/>
                  <a:pt x="139625" y="-21547"/>
                  <a:pt x="87986" y="30092"/>
                </a:cubicBezTo>
                <a:lnTo>
                  <a:pt x="68531" y="20364"/>
                </a:lnTo>
                <a:close/>
              </a:path>
            </a:pathLst>
          </a:custGeom>
          <a:solidFill>
            <a:srgbClr val="8c2c2c"/>
          </a:solidFill>
          <a:ln w="12600">
            <a:noFill/>
          </a:ln>
        </p:spPr>
        <p:style>
          <a:lnRef idx="0"/>
          <a:fillRef idx="0"/>
          <a:effectRef idx="0"/>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微软雅黑"/>
              <a:ea typeface="仿宋"/>
            </a:endParaRPr>
          </a:p>
        </p:txBody>
      </p:sp>
      <p:sp>
        <p:nvSpPr>
          <p:cNvPr id="69" name="文本框 9"/>
          <p:cNvSpPr/>
          <p:nvPr/>
        </p:nvSpPr>
        <p:spPr>
          <a:xfrm>
            <a:off x="8794800" y="5368320"/>
            <a:ext cx="2625480" cy="46116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2400" strike="noStrike" u="none">
                <a:solidFill>
                  <a:schemeClr val="dk1">
                    <a:lumMod val="50000"/>
                    <a:lumOff val="50000"/>
                  </a:schemeClr>
                </a:solidFill>
                <a:effectLst/>
                <a:uFillTx/>
                <a:latin typeface="微软雅黑"/>
                <a:ea typeface="仿宋"/>
              </a:rPr>
              <a:t>PPT</a:t>
            </a:r>
            <a:r>
              <a:rPr b="0" lang="zh-CN" sz="2400" strike="noStrike" u="none">
                <a:solidFill>
                  <a:schemeClr val="dk1">
                    <a:lumMod val="50000"/>
                    <a:lumOff val="50000"/>
                  </a:schemeClr>
                </a:solidFill>
                <a:effectLst/>
                <a:uFillTx/>
                <a:latin typeface="微软雅黑"/>
                <a:ea typeface="仿宋"/>
              </a:rPr>
              <a:t>制作：陆桓锐</a:t>
            </a:r>
            <a:endParaRPr b="0" lang="en-US" sz="2400" strike="noStrike" u="none">
              <a:solidFill>
                <a:srgbClr val="000000"/>
              </a:solidFill>
              <a:effectLst/>
              <a:uFillTx/>
              <a:latin typeface="Arial"/>
            </a:endParaRPr>
          </a:p>
        </p:txBody>
      </p:sp>
      <p:sp>
        <p:nvSpPr>
          <p:cNvPr id="70" name="文本框 11"/>
          <p:cNvSpPr/>
          <p:nvPr/>
        </p:nvSpPr>
        <p:spPr>
          <a:xfrm>
            <a:off x="8794800" y="4906440"/>
            <a:ext cx="3204000" cy="461160"/>
          </a:xfrm>
          <a:prstGeom prst="rect">
            <a:avLst/>
          </a:prstGeom>
          <a:noFill/>
          <a:ln w="0">
            <a:noFill/>
          </a:ln>
        </p:spPr>
        <p:style>
          <a:lnRef idx="0"/>
          <a:fillRef idx="0"/>
          <a:effectRef idx="0"/>
          <a:fontRef idx="minor"/>
        </p:style>
        <p:txBody>
          <a:bodyPr lIns="38160" rIns="38160" tIns="25560" bIns="25560" anchor="t">
            <a:normAutofit fontScale="92500" lnSpcReduction="9999"/>
          </a:bodyPr>
          <a:p>
            <a:pPr defTabSz="914400">
              <a:lnSpc>
                <a:spcPct val="100000"/>
              </a:lnSpc>
            </a:pPr>
            <a:r>
              <a:rPr b="0" lang="zh-CN" sz="2400" strike="noStrike" u="none">
                <a:solidFill>
                  <a:schemeClr val="dk1">
                    <a:lumMod val="50000"/>
                    <a:lumOff val="50000"/>
                  </a:schemeClr>
                </a:solidFill>
                <a:effectLst/>
                <a:uFillTx/>
                <a:latin typeface="微软雅黑"/>
                <a:ea typeface="仿宋"/>
              </a:rPr>
              <a:t>文案： 蒋威 裘旸 胡楠</a:t>
            </a:r>
            <a:endParaRPr b="0" lang="en-US" sz="2400" strike="noStrike" u="none">
              <a:solidFill>
                <a:srgbClr val="000000"/>
              </a:solidFill>
              <a:effectLst/>
              <a:uFillTx/>
              <a:latin typeface="Arial"/>
            </a:endParaRPr>
          </a:p>
        </p:txBody>
      </p:sp>
      <p:sp>
        <p:nvSpPr>
          <p:cNvPr id="71" name="文本框 2"/>
          <p:cNvSpPr/>
          <p:nvPr/>
        </p:nvSpPr>
        <p:spPr>
          <a:xfrm>
            <a:off x="8794800" y="3106080"/>
            <a:ext cx="2725920" cy="576720"/>
          </a:xfrm>
          <a:prstGeom prst="rect">
            <a:avLst/>
          </a:prstGeom>
          <a:noFill/>
          <a:ln w="0">
            <a:noFill/>
          </a:ln>
        </p:spPr>
        <p:style>
          <a:lnRef idx="0"/>
          <a:fillRef idx="0"/>
          <a:effectRef idx="0"/>
          <a:fontRef idx="minor"/>
        </p:style>
        <p:txBody>
          <a:bodyPr lIns="38160" rIns="38160" tIns="25560" bIns="25560" anchor="t">
            <a:normAutofit lnSpcReduction="9999"/>
          </a:bodyPr>
          <a:p>
            <a:pPr defTabSz="914400">
              <a:lnSpc>
                <a:spcPct val="150000"/>
              </a:lnSpc>
            </a:pPr>
            <a:r>
              <a:rPr b="0" lang="zh-CN" sz="2400" strike="noStrike" u="none">
                <a:solidFill>
                  <a:schemeClr val="dk1">
                    <a:lumMod val="50000"/>
                    <a:lumOff val="50000"/>
                  </a:schemeClr>
                </a:solidFill>
                <a:effectLst/>
                <a:uFillTx/>
                <a:latin typeface="仿宋"/>
                <a:ea typeface="仿宋"/>
              </a:rPr>
              <a:t>九班</a:t>
            </a:r>
            <a:r>
              <a:rPr b="0" lang="en-US" sz="2400" strike="noStrike" u="none">
                <a:solidFill>
                  <a:schemeClr val="dk1">
                    <a:lumMod val="50000"/>
                    <a:lumOff val="50000"/>
                  </a:schemeClr>
                </a:solidFill>
                <a:effectLst/>
                <a:uFillTx/>
                <a:latin typeface="仿宋"/>
                <a:ea typeface="仿宋"/>
              </a:rPr>
              <a:t>-</a:t>
            </a:r>
            <a:r>
              <a:rPr b="0" lang="zh-CN" sz="2400" strike="noStrike" u="none">
                <a:solidFill>
                  <a:schemeClr val="dk1">
                    <a:lumMod val="50000"/>
                    <a:lumOff val="50000"/>
                  </a:schemeClr>
                </a:solidFill>
                <a:effectLst/>
                <a:uFillTx/>
                <a:latin typeface="仿宋"/>
                <a:ea typeface="仿宋"/>
              </a:rPr>
              <a:t>第十五组</a:t>
            </a:r>
            <a:endParaRPr b="0" lang="en-US" sz="2400" strike="noStrike" u="none">
              <a:solidFill>
                <a:srgbClr val="000000"/>
              </a:solidFill>
              <a:effectLst/>
              <a:uFillTx/>
              <a:latin typeface="Arial"/>
            </a:endParaRPr>
          </a:p>
        </p:txBody>
      </p:sp>
      <p:sp>
        <p:nvSpPr>
          <p:cNvPr id="72" name="任意多边形 10"/>
          <p:cNvSpPr/>
          <p:nvPr/>
        </p:nvSpPr>
        <p:spPr>
          <a:xfrm>
            <a:off x="8533080" y="3388680"/>
            <a:ext cx="170640" cy="168480"/>
          </a:xfrm>
          <a:custGeom>
            <a:avLst/>
            <a:gdLst>
              <a:gd name="textAreaLeft" fmla="*/ 0 w 170640"/>
              <a:gd name="textAreaRight" fmla="*/ 171000 w 170640"/>
              <a:gd name="textAreaTop" fmla="*/ 0 h 168480"/>
              <a:gd name="textAreaBottom" fmla="*/ 168840 h 168480"/>
              <a:gd name="GluePoint1X" fmla="*/ 68531 w 399271"/>
              <a:gd name="GluePoint1Y" fmla="*/ 20364 h 535930"/>
              <a:gd name="GluePoint2X" fmla="*/ 68531 w 399271"/>
              <a:gd name="GluePoint2Y" fmla="*/ 20364 h 535930"/>
              <a:gd name="GluePoint3X" fmla="*/ 58803 w 399271"/>
              <a:gd name="GluePoint3Y" fmla="*/ 107913 h 535930"/>
              <a:gd name="GluePoint4X" fmla="*/ 39348 w 399271"/>
              <a:gd name="GluePoint4Y" fmla="*/ 137096 h 535930"/>
              <a:gd name="GluePoint5X" fmla="*/ 29620 w 399271"/>
              <a:gd name="GluePoint5Y" fmla="*/ 166279 h 535930"/>
              <a:gd name="GluePoint6X" fmla="*/ 19893 w 399271"/>
              <a:gd name="GluePoint6Y" fmla="*/ 234372 h 535930"/>
              <a:gd name="GluePoint7X" fmla="*/ 10165 w 399271"/>
              <a:gd name="GluePoint7Y" fmla="*/ 263555 h 535930"/>
              <a:gd name="GluePoint8X" fmla="*/ 437 w 399271"/>
              <a:gd name="GluePoint8Y" fmla="*/ 312194 h 535930"/>
              <a:gd name="GluePoint9X" fmla="*/ 29620 w 399271"/>
              <a:gd name="GluePoint9Y" fmla="*/ 477564 h 535930"/>
              <a:gd name="GluePoint10X" fmla="*/ 58803 w 399271"/>
              <a:gd name="GluePoint10Y" fmla="*/ 497019 h 535930"/>
              <a:gd name="GluePoint11X" fmla="*/ 78258 w 399271"/>
              <a:gd name="GluePoint11Y" fmla="*/ 516475 h 535930"/>
              <a:gd name="GluePoint12X" fmla="*/ 136624 w 399271"/>
              <a:gd name="GluePoint12Y" fmla="*/ 535930 h 535930"/>
              <a:gd name="GluePoint13X" fmla="*/ 233901 w 399271"/>
              <a:gd name="GluePoint13Y" fmla="*/ 526202 h 535930"/>
              <a:gd name="GluePoint14X" fmla="*/ 263084 w 399271"/>
              <a:gd name="GluePoint14Y" fmla="*/ 506747 h 535930"/>
              <a:gd name="GluePoint15X" fmla="*/ 301995 w 399271"/>
              <a:gd name="GluePoint15Y" fmla="*/ 487292 h 535930"/>
              <a:gd name="GluePoint16X" fmla="*/ 370088 w 399271"/>
              <a:gd name="GluePoint16Y" fmla="*/ 409470 h 535930"/>
              <a:gd name="GluePoint17X" fmla="*/ 379816 w 399271"/>
              <a:gd name="GluePoint17Y" fmla="*/ 370560 h 535930"/>
              <a:gd name="GluePoint18X" fmla="*/ 399271 w 399271"/>
              <a:gd name="GluePoint18Y" fmla="*/ 312194 h 535930"/>
              <a:gd name="GluePoint19X" fmla="*/ 379816 w 399271"/>
              <a:gd name="GluePoint19Y" fmla="*/ 107913 h 535930"/>
              <a:gd name="GluePoint20X" fmla="*/ 350633 w 399271"/>
              <a:gd name="GluePoint20Y" fmla="*/ 49547 h 535930"/>
              <a:gd name="GluePoint21X" fmla="*/ 321450 w 399271"/>
              <a:gd name="GluePoint21Y" fmla="*/ 20364 h 535930"/>
              <a:gd name="GluePoint22X" fmla="*/ 272812 w 399271"/>
              <a:gd name="GluePoint22Y" fmla="*/ 10636 h 535930"/>
              <a:gd name="GluePoint23X" fmla="*/ 243629 w 399271"/>
              <a:gd name="GluePoint23Y" fmla="*/ 909 h 535930"/>
              <a:gd name="GluePoint24X" fmla="*/ 87986 w 399271"/>
              <a:gd name="GluePoint24Y" fmla="*/ 30092 h 535930"/>
              <a:gd name="GluePoint25X" fmla="*/ 68531 w 399271"/>
              <a:gd name="GluePoint25Y" fmla="*/ 20364 h 535930"/>
            </a:gdLst>
            <a:ahLst/>
            <a:cxnLst>
              <a:cxn ang="0">
                <a:pos x="GluePoint1X" y="GluePoint1Y"/>
              </a:cxn>
              <a:cxn ang="0">
                <a:pos x="GluePoint2X" y="GluePoint2Y"/>
              </a:cxn>
              <a:cxn ang="0">
                <a:pos x="GluePoint3X" y="GluePoint3Y"/>
              </a:cxn>
              <a:cxn ang="0">
                <a:pos x="GluePoint4X" y="GluePoint4Y"/>
              </a:cxn>
              <a:cxn ang="0">
                <a:pos x="GluePoint5X" y="GluePoint5Y"/>
              </a:cxn>
              <a:cxn ang="0">
                <a:pos x="GluePoint6X" y="GluePoint6Y"/>
              </a:cxn>
              <a:cxn ang="0">
                <a:pos x="GluePoint7X" y="GluePoint7Y"/>
              </a:cxn>
              <a:cxn ang="0">
                <a:pos x="GluePoint8X" y="GluePoint8Y"/>
              </a:cxn>
              <a:cxn ang="0">
                <a:pos x="GluePoint9X" y="GluePoint9Y"/>
              </a:cxn>
              <a:cxn ang="0">
                <a:pos x="GluePoint10X" y="GluePoint10Y"/>
              </a:cxn>
              <a:cxn ang="0">
                <a:pos x="GluePoint11X" y="GluePoint11Y"/>
              </a:cxn>
              <a:cxn ang="0">
                <a:pos x="GluePoint12X" y="GluePoint12Y"/>
              </a:cxn>
              <a:cxn ang="0">
                <a:pos x="GluePoint13X" y="GluePoint13Y"/>
              </a:cxn>
              <a:cxn ang="0">
                <a:pos x="GluePoint14X" y="GluePoint14Y"/>
              </a:cxn>
              <a:cxn ang="0">
                <a:pos x="GluePoint15X" y="GluePoint15Y"/>
              </a:cxn>
              <a:cxn ang="0">
                <a:pos x="GluePoint16X" y="GluePoint16Y"/>
              </a:cxn>
              <a:cxn ang="0">
                <a:pos x="GluePoint17X" y="GluePoint17Y"/>
              </a:cxn>
              <a:cxn ang="0">
                <a:pos x="GluePoint18X" y="GluePoint18Y"/>
              </a:cxn>
              <a:cxn ang="0">
                <a:pos x="GluePoint19X" y="GluePoint19Y"/>
              </a:cxn>
              <a:cxn ang="0">
                <a:pos x="GluePoint20X" y="GluePoint20Y"/>
              </a:cxn>
              <a:cxn ang="0">
                <a:pos x="GluePoint21X" y="GluePoint21Y"/>
              </a:cxn>
              <a:cxn ang="0">
                <a:pos x="GluePoint22X" y="GluePoint22Y"/>
              </a:cxn>
              <a:cxn ang="0">
                <a:pos x="GluePoint23X" y="GluePoint23Y"/>
              </a:cxn>
              <a:cxn ang="0">
                <a:pos x="GluePoint24X" y="GluePoint24Y"/>
              </a:cxn>
              <a:cxn ang="0">
                <a:pos x="GluePoint25X" y="GluePoint25Y"/>
              </a:cxn>
            </a:cxnLst>
            <a:rect l="textAreaLeft" t="textAreaTop" r="textAreaRight" b="textAreaBottom"/>
            <a:pathLst>
              <a:path w="399271" h="535930">
                <a:moveTo>
                  <a:pt x="68531" y="20364"/>
                </a:moveTo>
                <a:lnTo>
                  <a:pt x="68531" y="20364"/>
                </a:lnTo>
                <a:cubicBezTo>
                  <a:pt x="65288" y="49547"/>
                  <a:pt x="65924" y="79427"/>
                  <a:pt x="58803" y="107913"/>
                </a:cubicBezTo>
                <a:cubicBezTo>
                  <a:pt x="55967" y="119255"/>
                  <a:pt x="44576" y="126639"/>
                  <a:pt x="39348" y="137096"/>
                </a:cubicBezTo>
                <a:cubicBezTo>
                  <a:pt x="34762" y="146267"/>
                  <a:pt x="32863" y="156551"/>
                  <a:pt x="29620" y="166279"/>
                </a:cubicBezTo>
                <a:cubicBezTo>
                  <a:pt x="26378" y="188977"/>
                  <a:pt x="24390" y="211889"/>
                  <a:pt x="19893" y="234372"/>
                </a:cubicBezTo>
                <a:cubicBezTo>
                  <a:pt x="17882" y="244427"/>
                  <a:pt x="12652" y="253607"/>
                  <a:pt x="10165" y="263555"/>
                </a:cubicBezTo>
                <a:cubicBezTo>
                  <a:pt x="6155" y="279595"/>
                  <a:pt x="3680" y="295981"/>
                  <a:pt x="437" y="312194"/>
                </a:cubicBezTo>
                <a:cubicBezTo>
                  <a:pt x="4305" y="366341"/>
                  <a:pt x="-13360" y="434584"/>
                  <a:pt x="29620" y="477564"/>
                </a:cubicBezTo>
                <a:cubicBezTo>
                  <a:pt x="37887" y="485831"/>
                  <a:pt x="49674" y="489716"/>
                  <a:pt x="58803" y="497019"/>
                </a:cubicBezTo>
                <a:cubicBezTo>
                  <a:pt x="65965" y="502748"/>
                  <a:pt x="70055" y="512373"/>
                  <a:pt x="78258" y="516475"/>
                </a:cubicBezTo>
                <a:cubicBezTo>
                  <a:pt x="96601" y="525646"/>
                  <a:pt x="136624" y="535930"/>
                  <a:pt x="136624" y="535930"/>
                </a:cubicBezTo>
                <a:cubicBezTo>
                  <a:pt x="169050" y="532687"/>
                  <a:pt x="202148" y="533530"/>
                  <a:pt x="233901" y="526202"/>
                </a:cubicBezTo>
                <a:cubicBezTo>
                  <a:pt x="245293" y="523573"/>
                  <a:pt x="252933" y="512547"/>
                  <a:pt x="263084" y="506747"/>
                </a:cubicBezTo>
                <a:cubicBezTo>
                  <a:pt x="275675" y="499553"/>
                  <a:pt x="289025" y="493777"/>
                  <a:pt x="301995" y="487292"/>
                </a:cubicBezTo>
                <a:cubicBezTo>
                  <a:pt x="358900" y="430386"/>
                  <a:pt x="337915" y="457731"/>
                  <a:pt x="370088" y="409470"/>
                </a:cubicBezTo>
                <a:cubicBezTo>
                  <a:pt x="373331" y="396500"/>
                  <a:pt x="375974" y="383365"/>
                  <a:pt x="379816" y="370560"/>
                </a:cubicBezTo>
                <a:cubicBezTo>
                  <a:pt x="385709" y="350917"/>
                  <a:pt x="399271" y="312194"/>
                  <a:pt x="399271" y="312194"/>
                </a:cubicBezTo>
                <a:cubicBezTo>
                  <a:pt x="392295" y="193597"/>
                  <a:pt x="402081" y="185837"/>
                  <a:pt x="379816" y="107913"/>
                </a:cubicBezTo>
                <a:cubicBezTo>
                  <a:pt x="372186" y="81209"/>
                  <a:pt x="369168" y="71790"/>
                  <a:pt x="350633" y="49547"/>
                </a:cubicBezTo>
                <a:cubicBezTo>
                  <a:pt x="341826" y="38979"/>
                  <a:pt x="333755" y="26516"/>
                  <a:pt x="321450" y="20364"/>
                </a:cubicBezTo>
                <a:cubicBezTo>
                  <a:pt x="306662" y="12970"/>
                  <a:pt x="288852" y="14646"/>
                  <a:pt x="272812" y="10636"/>
                </a:cubicBezTo>
                <a:cubicBezTo>
                  <a:pt x="262864" y="8149"/>
                  <a:pt x="253357" y="4151"/>
                  <a:pt x="243629" y="909"/>
                </a:cubicBezTo>
                <a:cubicBezTo>
                  <a:pt x="98279" y="11290"/>
                  <a:pt x="139625" y="-21547"/>
                  <a:pt x="87986" y="30092"/>
                </a:cubicBezTo>
                <a:lnTo>
                  <a:pt x="68531" y="20364"/>
                </a:lnTo>
                <a:close/>
              </a:path>
            </a:pathLst>
          </a:custGeom>
          <a:solidFill>
            <a:srgbClr val="8c2c2c"/>
          </a:solidFill>
          <a:ln w="12600">
            <a:noFill/>
          </a:ln>
        </p:spPr>
        <p:style>
          <a:lnRef idx="0"/>
          <a:fillRef idx="0"/>
          <a:effectRef idx="0"/>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微软雅黑"/>
              <a:ea typeface="仿宋"/>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nodeType="afterEffect" fill="hold" presetClass="entr" presetID="22" presetSubtype="8">
                                  <p:stCondLst>
                                    <p:cond delay="0"/>
                                  </p:stCondLst>
                                  <p:childTnLst>
                                    <p:set>
                                      <p:cBhvr>
                                        <p:cTn id="6" dur="1" fill="hold">
                                          <p:stCondLst>
                                            <p:cond delay="0"/>
                                          </p:stCondLst>
                                        </p:cTn>
                                        <p:tgtEl>
                                          <p:spTgt spid="63"/>
                                        </p:tgtEl>
                                        <p:attrNameLst>
                                          <p:attrName>style.visibility</p:attrName>
                                        </p:attrNameLst>
                                      </p:cBhvr>
                                      <p:to>
                                        <p:strVal val="visible"/>
                                      </p:to>
                                    </p:set>
                                    <p:animEffect filter="wipe(left)" transition="in">
                                      <p:cBhvr additive="repl">
                                        <p:cTn id="7" dur="500"/>
                                        <p:tgtEl>
                                          <p:spTgt spid="63"/>
                                        </p:tgtEl>
                                      </p:cBhvr>
                                    </p:animEffect>
                                  </p:childTnLst>
                                </p:cTn>
                              </p:par>
                            </p:childTnLst>
                          </p:cTn>
                        </p:par>
                        <p:par>
                          <p:cTn id="8" fill="hold">
                            <p:stCondLst>
                              <p:cond delay="500"/>
                            </p:stCondLst>
                            <p:childTnLst>
                              <p:par>
                                <p:cTn id="9" nodeType="afterEffect" fill="hold" presetClass="entr" presetID="42">
                                  <p:stCondLst>
                                    <p:cond delay="0"/>
                                  </p:stCondLst>
                                  <p:childTnLst>
                                    <p:set>
                                      <p:cBhvr>
                                        <p:cTn id="10" dur="1" fill="hold">
                                          <p:stCondLst>
                                            <p:cond delay="0"/>
                                          </p:stCondLst>
                                        </p:cTn>
                                        <p:tgtEl>
                                          <p:spTgt spid="64"/>
                                        </p:tgtEl>
                                        <p:attrNameLst>
                                          <p:attrName>style.visibility</p:attrName>
                                        </p:attrNameLst>
                                      </p:cBhvr>
                                      <p:to>
                                        <p:strVal val="visible"/>
                                      </p:to>
                                    </p:set>
                                    <p:animEffect filter="fade" transition="in">
                                      <p:cBhvr additive="repl">
                                        <p:cTn id="11" dur="1000"/>
                                        <p:tgtEl>
                                          <p:spTgt spid="64"/>
                                        </p:tgtEl>
                                      </p:cBhvr>
                                    </p:animEffect>
                                    <p:anim calcmode="lin" valueType="num">
                                      <p:cBhvr additive="repl">
                                        <p:cTn id="12" dur="1000" fill="hold"/>
                                        <p:tgtEl>
                                          <p:spTgt spid="64"/>
                                        </p:tgtEl>
                                        <p:attrNameLst>
                                          <p:attrName>ppt_x</p:attrName>
                                        </p:attrNameLst>
                                      </p:cBhvr>
                                      <p:tavLst>
                                        <p:tav tm="0">
                                          <p:val>
                                            <p:strVal val="#ppt_x"/>
                                          </p:val>
                                        </p:tav>
                                        <p:tav tm="100000">
                                          <p:val>
                                            <p:strVal val="#ppt_x"/>
                                          </p:val>
                                        </p:tav>
                                      </p:tavLst>
                                    </p:anim>
                                    <p:anim calcmode="lin" valueType="num">
                                      <p:cBhvr additive="repl">
                                        <p:cTn id="13" dur="1000" fill="hold"/>
                                        <p:tgtEl>
                                          <p:spTgt spid="64"/>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nodeType="afterEffect" fill="hold" presetClass="entr" presetID="42">
                                  <p:stCondLst>
                                    <p:cond delay="0"/>
                                  </p:stCondLst>
                                  <p:childTnLst>
                                    <p:set>
                                      <p:cBhvr>
                                        <p:cTn id="16" dur="1" fill="hold">
                                          <p:stCondLst>
                                            <p:cond delay="0"/>
                                          </p:stCondLst>
                                        </p:cTn>
                                        <p:tgtEl>
                                          <p:spTgt spid="65"/>
                                        </p:tgtEl>
                                        <p:attrNameLst>
                                          <p:attrName>style.visibility</p:attrName>
                                        </p:attrNameLst>
                                      </p:cBhvr>
                                      <p:to>
                                        <p:strVal val="visible"/>
                                      </p:to>
                                    </p:set>
                                    <p:animEffect filter="fade" transition="in">
                                      <p:cBhvr additive="repl">
                                        <p:cTn id="17" dur="1000"/>
                                        <p:tgtEl>
                                          <p:spTgt spid="65"/>
                                        </p:tgtEl>
                                      </p:cBhvr>
                                    </p:animEffect>
                                    <p:anim calcmode="lin" valueType="num">
                                      <p:cBhvr additive="repl">
                                        <p:cTn id="18" dur="1000" fill="hold"/>
                                        <p:tgtEl>
                                          <p:spTgt spid="65"/>
                                        </p:tgtEl>
                                        <p:attrNameLst>
                                          <p:attrName>ppt_x</p:attrName>
                                        </p:attrNameLst>
                                      </p:cBhvr>
                                      <p:tavLst>
                                        <p:tav tm="0">
                                          <p:val>
                                            <p:strVal val="#ppt_x"/>
                                          </p:val>
                                        </p:tav>
                                        <p:tav tm="100000">
                                          <p:val>
                                            <p:strVal val="#ppt_x"/>
                                          </p:val>
                                        </p:tav>
                                      </p:tavLst>
                                    </p:anim>
                                    <p:anim calcmode="lin" valueType="num">
                                      <p:cBhvr additive="repl">
                                        <p:cTn id="19" dur="1000" fill="hold"/>
                                        <p:tgtEl>
                                          <p:spTgt spid="65"/>
                                        </p:tgtEl>
                                        <p:attrNameLst>
                                          <p:attrName>ppt_y</p:attrName>
                                        </p:attrNameLst>
                                      </p:cBhvr>
                                      <p:tavLst>
                                        <p:tav tm="0">
                                          <p:val>
                                            <p:strVal val="#ppt_y+.1"/>
                                          </p:val>
                                        </p:tav>
                                        <p:tav tm="100000">
                                          <p:val>
                                            <p:strVal val="#ppt_y"/>
                                          </p:val>
                                        </p:tav>
                                      </p:tavLst>
                                    </p:anim>
                                  </p:childTnLst>
                                </p:cTn>
                              </p:par>
                              <p:par>
                                <p:cTn id="20" nodeType="withEffect" fill="hold" presetClass="entr" presetID="42">
                                  <p:stCondLst>
                                    <p:cond delay="0"/>
                                  </p:stCondLst>
                                  <p:childTnLst>
                                    <p:set>
                                      <p:cBhvr>
                                        <p:cTn id="21" dur="1" fill="hold">
                                          <p:stCondLst>
                                            <p:cond delay="0"/>
                                          </p:stCondLst>
                                        </p:cTn>
                                        <p:tgtEl>
                                          <p:spTgt spid="66"/>
                                        </p:tgtEl>
                                        <p:attrNameLst>
                                          <p:attrName>style.visibility</p:attrName>
                                        </p:attrNameLst>
                                      </p:cBhvr>
                                      <p:to>
                                        <p:strVal val="visible"/>
                                      </p:to>
                                    </p:set>
                                    <p:animEffect filter="fade" transition="in">
                                      <p:cBhvr additive="repl">
                                        <p:cTn id="22" dur="1000"/>
                                        <p:tgtEl>
                                          <p:spTgt spid="66"/>
                                        </p:tgtEl>
                                      </p:cBhvr>
                                    </p:animEffect>
                                    <p:anim calcmode="lin" valueType="num">
                                      <p:cBhvr additive="repl">
                                        <p:cTn id="23" dur="1000" fill="hold"/>
                                        <p:tgtEl>
                                          <p:spTgt spid="66"/>
                                        </p:tgtEl>
                                        <p:attrNameLst>
                                          <p:attrName>ppt_x</p:attrName>
                                        </p:attrNameLst>
                                      </p:cBhvr>
                                      <p:tavLst>
                                        <p:tav tm="0">
                                          <p:val>
                                            <p:strVal val="#ppt_x"/>
                                          </p:val>
                                        </p:tav>
                                        <p:tav tm="100000">
                                          <p:val>
                                            <p:strVal val="#ppt_x"/>
                                          </p:val>
                                        </p:tav>
                                      </p:tavLst>
                                    </p:anim>
                                    <p:anim calcmode="lin" valueType="num">
                                      <p:cBhvr additive="repl">
                                        <p:cTn id="24" dur="1000" fill="hold"/>
                                        <p:tgtEl>
                                          <p:spTgt spid="66"/>
                                        </p:tgtEl>
                                        <p:attrNameLst>
                                          <p:attrName>ppt_y</p:attrName>
                                        </p:attrNameLst>
                                      </p:cBhvr>
                                      <p:tavLst>
                                        <p:tav tm="0">
                                          <p:val>
                                            <p:strVal val="#ppt_y+.1"/>
                                          </p:val>
                                        </p:tav>
                                        <p:tav tm="100000">
                                          <p:val>
                                            <p:strVal val="#ppt_y"/>
                                          </p:val>
                                        </p:tav>
                                      </p:tavLst>
                                    </p:anim>
                                  </p:childTnLst>
                                </p:cTn>
                              </p:par>
                            </p:childTnLst>
                          </p:cTn>
                        </p:par>
                        <p:par>
                          <p:cTn id="25" fill="hold">
                            <p:stCondLst>
                              <p:cond delay="2500"/>
                            </p:stCondLst>
                            <p:childTnLst>
                              <p:par>
                                <p:cTn id="26" nodeType="afterEffect" fill="hold" presetClass="entr" presetID="42">
                                  <p:stCondLst>
                                    <p:cond delay="0"/>
                                  </p:stCondLst>
                                  <p:childTnLst>
                                    <p:set>
                                      <p:cBhvr>
                                        <p:cTn id="27" dur="1" fill="hold">
                                          <p:stCondLst>
                                            <p:cond delay="0"/>
                                          </p:stCondLst>
                                        </p:cTn>
                                        <p:tgtEl>
                                          <p:spTgt spid="67"/>
                                        </p:tgtEl>
                                        <p:attrNameLst>
                                          <p:attrName>style.visibility</p:attrName>
                                        </p:attrNameLst>
                                      </p:cBhvr>
                                      <p:to>
                                        <p:strVal val="visible"/>
                                      </p:to>
                                    </p:set>
                                    <p:animEffect filter="fade" transition="in">
                                      <p:cBhvr additive="repl">
                                        <p:cTn id="28" dur="1000"/>
                                        <p:tgtEl>
                                          <p:spTgt spid="67"/>
                                        </p:tgtEl>
                                      </p:cBhvr>
                                    </p:animEffect>
                                    <p:anim calcmode="lin" valueType="num">
                                      <p:cBhvr additive="repl">
                                        <p:cTn id="29" dur="1000" fill="hold"/>
                                        <p:tgtEl>
                                          <p:spTgt spid="67"/>
                                        </p:tgtEl>
                                        <p:attrNameLst>
                                          <p:attrName>ppt_x</p:attrName>
                                        </p:attrNameLst>
                                      </p:cBhvr>
                                      <p:tavLst>
                                        <p:tav tm="0">
                                          <p:val>
                                            <p:strVal val="#ppt_x"/>
                                          </p:val>
                                        </p:tav>
                                        <p:tav tm="100000">
                                          <p:val>
                                            <p:strVal val="#ppt_x"/>
                                          </p:val>
                                        </p:tav>
                                      </p:tavLst>
                                    </p:anim>
                                    <p:anim calcmode="lin" valueType="num">
                                      <p:cBhvr additive="repl">
                                        <p:cTn id="30" dur="1000" fill="hold"/>
                                        <p:tgtEl>
                                          <p:spTgt spid="67"/>
                                        </p:tgtEl>
                                        <p:attrNameLst>
                                          <p:attrName>ppt_y</p:attrName>
                                        </p:attrNameLst>
                                      </p:cBhvr>
                                      <p:tavLst>
                                        <p:tav tm="0">
                                          <p:val>
                                            <p:strVal val="#ppt_y+.1"/>
                                          </p:val>
                                        </p:tav>
                                        <p:tav tm="100000">
                                          <p:val>
                                            <p:strVal val="#ppt_y"/>
                                          </p:val>
                                        </p:tav>
                                      </p:tavLst>
                                    </p:anim>
                                  </p:childTnLst>
                                </p:cTn>
                              </p:par>
                            </p:childTnLst>
                          </p:cTn>
                        </p:par>
                        <p:par>
                          <p:cTn id="31" fill="hold">
                            <p:stCondLst>
                              <p:cond delay="3500"/>
                            </p:stCondLst>
                            <p:childTnLst>
                              <p:par>
                                <p:cTn id="32" nodeType="afterEffect" fill="hold" presetClass="entr" presetID="42">
                                  <p:stCondLst>
                                    <p:cond delay="0"/>
                                  </p:stCondLst>
                                  <p:childTnLst>
                                    <p:set>
                                      <p:cBhvr>
                                        <p:cTn id="33" dur="1" fill="hold">
                                          <p:stCondLst>
                                            <p:cond delay="0"/>
                                          </p:stCondLst>
                                        </p:cTn>
                                        <p:tgtEl>
                                          <p:spTgt spid="68"/>
                                        </p:tgtEl>
                                        <p:attrNameLst>
                                          <p:attrName>style.visibility</p:attrName>
                                        </p:attrNameLst>
                                      </p:cBhvr>
                                      <p:to>
                                        <p:strVal val="visible"/>
                                      </p:to>
                                    </p:set>
                                    <p:animEffect filter="fade" transition="in">
                                      <p:cBhvr additive="repl">
                                        <p:cTn id="34" dur="1000"/>
                                        <p:tgtEl>
                                          <p:spTgt spid="68"/>
                                        </p:tgtEl>
                                      </p:cBhvr>
                                    </p:animEffect>
                                    <p:anim calcmode="lin" valueType="num">
                                      <p:cBhvr additive="repl">
                                        <p:cTn id="35" dur="1000" fill="hold"/>
                                        <p:tgtEl>
                                          <p:spTgt spid="68"/>
                                        </p:tgtEl>
                                        <p:attrNameLst>
                                          <p:attrName>ppt_x</p:attrName>
                                        </p:attrNameLst>
                                      </p:cBhvr>
                                      <p:tavLst>
                                        <p:tav tm="0">
                                          <p:val>
                                            <p:strVal val="#ppt_x"/>
                                          </p:val>
                                        </p:tav>
                                        <p:tav tm="100000">
                                          <p:val>
                                            <p:strVal val="#ppt_x"/>
                                          </p:val>
                                        </p:tav>
                                      </p:tavLst>
                                    </p:anim>
                                    <p:anim calcmode="lin" valueType="num">
                                      <p:cBhvr additive="repl">
                                        <p:cTn id="36" dur="1000" fill="hold"/>
                                        <p:tgtEl>
                                          <p:spTgt spid="68"/>
                                        </p:tgtEl>
                                        <p:attrNameLst>
                                          <p:attrName>ppt_y</p:attrName>
                                        </p:attrNameLst>
                                      </p:cBhvr>
                                      <p:tavLst>
                                        <p:tav tm="0">
                                          <p:val>
                                            <p:strVal val="#ppt_y+.1"/>
                                          </p:val>
                                        </p:tav>
                                        <p:tav tm="100000">
                                          <p:val>
                                            <p:strVal val="#ppt_y"/>
                                          </p:val>
                                        </p:tav>
                                      </p:tavLst>
                                    </p:anim>
                                  </p:childTnLst>
                                </p:cTn>
                              </p:par>
                              <p:par>
                                <p:cTn id="37" nodeType="withEffect" fill="hold" presetClass="entr" presetID="42">
                                  <p:stCondLst>
                                    <p:cond delay="0"/>
                                  </p:stCondLst>
                                  <p:childTnLst>
                                    <p:set>
                                      <p:cBhvr>
                                        <p:cTn id="38" dur="1" fill="hold">
                                          <p:stCondLst>
                                            <p:cond delay="0"/>
                                          </p:stCondLst>
                                        </p:cTn>
                                        <p:tgtEl>
                                          <p:spTgt spid="69"/>
                                        </p:tgtEl>
                                        <p:attrNameLst>
                                          <p:attrName>style.visibility</p:attrName>
                                        </p:attrNameLst>
                                      </p:cBhvr>
                                      <p:to>
                                        <p:strVal val="visible"/>
                                      </p:to>
                                    </p:set>
                                    <p:animEffect filter="fade" transition="in">
                                      <p:cBhvr additive="repl">
                                        <p:cTn id="39" dur="1000"/>
                                        <p:tgtEl>
                                          <p:spTgt spid="69"/>
                                        </p:tgtEl>
                                      </p:cBhvr>
                                    </p:animEffect>
                                    <p:anim calcmode="lin" valueType="num">
                                      <p:cBhvr additive="repl">
                                        <p:cTn id="40" dur="1000" fill="hold"/>
                                        <p:tgtEl>
                                          <p:spTgt spid="69"/>
                                        </p:tgtEl>
                                        <p:attrNameLst>
                                          <p:attrName>ppt_x</p:attrName>
                                        </p:attrNameLst>
                                      </p:cBhvr>
                                      <p:tavLst>
                                        <p:tav tm="0">
                                          <p:val>
                                            <p:strVal val="#ppt_x"/>
                                          </p:val>
                                        </p:tav>
                                        <p:tav tm="100000">
                                          <p:val>
                                            <p:strVal val="#ppt_x"/>
                                          </p:val>
                                        </p:tav>
                                      </p:tavLst>
                                    </p:anim>
                                    <p:anim calcmode="lin" valueType="num">
                                      <p:cBhvr additive="repl">
                                        <p:cTn id="41" dur="1000" fill="hold"/>
                                        <p:tgtEl>
                                          <p:spTgt spid="69"/>
                                        </p:tgtEl>
                                        <p:attrNameLst>
                                          <p:attrName>ppt_y</p:attrName>
                                        </p:attrNameLst>
                                      </p:cBhvr>
                                      <p:tavLst>
                                        <p:tav tm="0">
                                          <p:val>
                                            <p:strVal val="#ppt_y+.1"/>
                                          </p:val>
                                        </p:tav>
                                        <p:tav tm="100000">
                                          <p:val>
                                            <p:strVal val="#ppt_y"/>
                                          </p:val>
                                        </p:tav>
                                      </p:tavLst>
                                    </p:anim>
                                  </p:childTnLst>
                                </p:cTn>
                              </p:par>
                              <p:par>
                                <p:cTn id="42" nodeType="withEffect" fill="hold" presetClass="entr" presetID="42">
                                  <p:stCondLst>
                                    <p:cond delay="0"/>
                                  </p:stCondLst>
                                  <p:childTnLst>
                                    <p:set>
                                      <p:cBhvr>
                                        <p:cTn id="43" dur="1" fill="hold">
                                          <p:stCondLst>
                                            <p:cond delay="0"/>
                                          </p:stCondLst>
                                        </p:cTn>
                                        <p:tgtEl>
                                          <p:spTgt spid="70"/>
                                        </p:tgtEl>
                                        <p:attrNameLst>
                                          <p:attrName>style.visibility</p:attrName>
                                        </p:attrNameLst>
                                      </p:cBhvr>
                                      <p:to>
                                        <p:strVal val="visible"/>
                                      </p:to>
                                    </p:set>
                                    <p:animEffect filter="fade" transition="in">
                                      <p:cBhvr additive="repl">
                                        <p:cTn id="44" dur="1000"/>
                                        <p:tgtEl>
                                          <p:spTgt spid="70"/>
                                        </p:tgtEl>
                                      </p:cBhvr>
                                    </p:animEffect>
                                    <p:anim calcmode="lin" valueType="num">
                                      <p:cBhvr additive="repl">
                                        <p:cTn id="45" dur="1000" fill="hold"/>
                                        <p:tgtEl>
                                          <p:spTgt spid="70"/>
                                        </p:tgtEl>
                                        <p:attrNameLst>
                                          <p:attrName>ppt_x</p:attrName>
                                        </p:attrNameLst>
                                      </p:cBhvr>
                                      <p:tavLst>
                                        <p:tav tm="0">
                                          <p:val>
                                            <p:strVal val="#ppt_x"/>
                                          </p:val>
                                        </p:tav>
                                        <p:tav tm="100000">
                                          <p:val>
                                            <p:strVal val="#ppt_x"/>
                                          </p:val>
                                        </p:tav>
                                      </p:tavLst>
                                    </p:anim>
                                    <p:anim calcmode="lin" valueType="num">
                                      <p:cBhvr additive="repl">
                                        <p:cTn id="46" dur="1000" fill="hold"/>
                                        <p:tgtEl>
                                          <p:spTgt spid="70"/>
                                        </p:tgtEl>
                                        <p:attrNameLst>
                                          <p:attrName>ppt_y</p:attrName>
                                        </p:attrNameLst>
                                      </p:cBhvr>
                                      <p:tavLst>
                                        <p:tav tm="0">
                                          <p:val>
                                            <p:strVal val="#ppt_y+.1"/>
                                          </p:val>
                                        </p:tav>
                                        <p:tav tm="100000">
                                          <p:val>
                                            <p:strVal val="#ppt_y"/>
                                          </p:val>
                                        </p:tav>
                                      </p:tavLst>
                                    </p:anim>
                                  </p:childTnLst>
                                </p:cTn>
                              </p:par>
                            </p:childTnLst>
                          </p:cTn>
                        </p:par>
                        <p:par>
                          <p:cTn id="47" fill="hold">
                            <p:stCondLst>
                              <p:cond delay="4500"/>
                            </p:stCondLst>
                            <p:childTnLst>
                              <p:par>
                                <p:cTn id="48" nodeType="afterEffect" fill="hold" presetClass="entr" presetID="42">
                                  <p:stCondLst>
                                    <p:cond delay="0"/>
                                  </p:stCondLst>
                                  <p:childTnLst>
                                    <p:set>
                                      <p:cBhvr>
                                        <p:cTn id="49" dur="1" fill="hold">
                                          <p:stCondLst>
                                            <p:cond delay="0"/>
                                          </p:stCondLst>
                                        </p:cTn>
                                        <p:tgtEl>
                                          <p:spTgt spid="72"/>
                                        </p:tgtEl>
                                        <p:attrNameLst>
                                          <p:attrName>style.visibility</p:attrName>
                                        </p:attrNameLst>
                                      </p:cBhvr>
                                      <p:to>
                                        <p:strVal val="visible"/>
                                      </p:to>
                                    </p:set>
                                    <p:animEffect filter="fade" transition="in">
                                      <p:cBhvr additive="repl">
                                        <p:cTn id="50" dur="1000"/>
                                        <p:tgtEl>
                                          <p:spTgt spid="72"/>
                                        </p:tgtEl>
                                      </p:cBhvr>
                                    </p:animEffect>
                                    <p:anim calcmode="lin" valueType="num">
                                      <p:cBhvr additive="repl">
                                        <p:cTn id="51" dur="1000" fill="hold"/>
                                        <p:tgtEl>
                                          <p:spTgt spid="72"/>
                                        </p:tgtEl>
                                        <p:attrNameLst>
                                          <p:attrName>ppt_x</p:attrName>
                                        </p:attrNameLst>
                                      </p:cBhvr>
                                      <p:tavLst>
                                        <p:tav tm="0">
                                          <p:val>
                                            <p:strVal val="#ppt_x"/>
                                          </p:val>
                                        </p:tav>
                                        <p:tav tm="100000">
                                          <p:val>
                                            <p:strVal val="#ppt_x"/>
                                          </p:val>
                                        </p:tav>
                                      </p:tavLst>
                                    </p:anim>
                                    <p:anim calcmode="lin" valueType="num">
                                      <p:cBhvr additive="repl">
                                        <p:cTn id="52" dur="1000" fill="hold"/>
                                        <p:tgtEl>
                                          <p:spTgt spid="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11" name="图片 4" descr=""/>
          <p:cNvPicPr/>
          <p:nvPr/>
        </p:nvPicPr>
        <p:blipFill>
          <a:blip r:embed="rId1"/>
          <a:srcRect l="15574" t="24258" r="15335" b="18732"/>
          <a:stretch/>
        </p:blipFill>
        <p:spPr>
          <a:xfrm>
            <a:off x="4091760" y="590400"/>
            <a:ext cx="680400" cy="561600"/>
          </a:xfrm>
          <a:prstGeom prst="rect">
            <a:avLst/>
          </a:prstGeom>
          <a:noFill/>
          <a:ln w="0">
            <a:noFill/>
          </a:ln>
        </p:spPr>
      </p:pic>
      <p:sp>
        <p:nvSpPr>
          <p:cNvPr id="112" name="文本框 13"/>
          <p:cNvSpPr/>
          <p:nvPr/>
        </p:nvSpPr>
        <p:spPr>
          <a:xfrm>
            <a:off x="4772520" y="567720"/>
            <a:ext cx="3632400" cy="58428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3200" strike="noStrike" u="none">
                <a:solidFill>
                  <a:schemeClr val="dk1">
                    <a:lumMod val="50000"/>
                    <a:lumOff val="50000"/>
                  </a:schemeClr>
                </a:solidFill>
                <a:effectLst/>
                <a:uFillTx/>
                <a:latin typeface="微软雅黑"/>
                <a:ea typeface="仿宋"/>
              </a:rPr>
              <a:t>Cultural influence</a:t>
            </a:r>
            <a:endParaRPr b="0" lang="en-US" sz="3200" strike="noStrike" u="none">
              <a:solidFill>
                <a:srgbClr val="000000"/>
              </a:solidFill>
              <a:effectLst/>
              <a:uFillTx/>
              <a:latin typeface="Arial"/>
            </a:endParaRPr>
          </a:p>
        </p:txBody>
      </p:sp>
      <p:sp>
        <p:nvSpPr>
          <p:cNvPr id="113" name="文本框 14"/>
          <p:cNvSpPr/>
          <p:nvPr/>
        </p:nvSpPr>
        <p:spPr>
          <a:xfrm>
            <a:off x="897120" y="1612440"/>
            <a:ext cx="6389280" cy="4192560"/>
          </a:xfrm>
          <a:prstGeom prst="rect">
            <a:avLst/>
          </a:prstGeom>
          <a:noFill/>
          <a:ln w="0">
            <a:noFill/>
          </a:ln>
        </p:spPr>
        <p:style>
          <a:lnRef idx="0"/>
          <a:fillRef idx="0"/>
          <a:effectRef idx="0"/>
          <a:fontRef idx="minor"/>
        </p:style>
        <p:txBody>
          <a:bodyPr lIns="38160" rIns="38160" tIns="25560" bIns="25560" anchor="t">
            <a:normAutofit/>
          </a:bodyPr>
          <a:p>
            <a:pPr defTabSz="914400">
              <a:lnSpc>
                <a:spcPct val="150000"/>
              </a:lnSpc>
            </a:pPr>
            <a:r>
              <a:rPr b="0" lang="en-US" sz="2000" strike="noStrike" u="none">
                <a:solidFill>
                  <a:schemeClr val="dk1"/>
                </a:solidFill>
                <a:effectLst/>
                <a:uFillTx/>
                <a:latin typeface="微软雅黑"/>
                <a:ea typeface="仿宋"/>
              </a:rPr>
              <a:t>      Chinese ancient architecture is an important material heritage in the history of human development. It is the most powerful evidence of the prosperity of a city and the landmark building of a city. Its historical culture is a symbol of the spiritual civilization of a city. As a landmark of the city, its historical culture, architectural aesthetics and other values are more and more worthy of our attention and protection.</a:t>
            </a:r>
            <a:endParaRPr b="0" lang="en-US" sz="2000" strike="noStrike" u="none">
              <a:solidFill>
                <a:srgbClr val="000000"/>
              </a:solidFill>
              <a:effectLst/>
              <a:uFillTx/>
              <a:latin typeface="Arial"/>
            </a:endParaRPr>
          </a:p>
        </p:txBody>
      </p:sp>
      <p:pic>
        <p:nvPicPr>
          <p:cNvPr id="114" name="图片 6" descr=""/>
          <p:cNvPicPr/>
          <p:nvPr/>
        </p:nvPicPr>
        <p:blipFill>
          <a:blip r:embed="rId2"/>
          <a:stretch/>
        </p:blipFill>
        <p:spPr>
          <a:xfrm>
            <a:off x="7679160" y="2115000"/>
            <a:ext cx="3965040" cy="2627640"/>
          </a:xfrm>
          <a:prstGeom prst="rect">
            <a:avLst/>
          </a:prstGeom>
          <a:solidFill>
            <a:srgbClr val="ededed"/>
          </a:solidFill>
          <a:ln cap="sq" w="88920">
            <a:solidFill>
              <a:srgbClr val="ffffff"/>
            </a:solidFill>
            <a:miter/>
          </a:ln>
          <a:effectLst>
            <a:outerShdw dist="18000" dir="5400000" blurRad="55080" rotWithShape="0">
              <a:srgbClr val="000000">
                <a:alpha val="40000"/>
              </a:srgbClr>
            </a:outerShdw>
          </a:effectLst>
        </p:spPr>
      </p:pic>
    </p:spTree>
  </p:cSld>
  <mc:AlternateContent>
    <mc:Choice Requires="p14">
      <p:transition spd="slow" p14:dur="2000"/>
    </mc:Choice>
    <mc:Fallback>
      <p:transition spd="slow"/>
    </mc:Fallback>
  </mc:AlternateContent>
  <p:timing>
    <p:tnLst>
      <p:par>
        <p:cTn id="252" dur="indefinite" restart="never" nodeType="tmRoot">
          <p:childTnLst>
            <p:seq>
              <p:cTn id="253" dur="indefinite" nodeType="mainSeq">
                <p:childTnLst>
                  <p:par>
                    <p:cTn id="254" fill="hold">
                      <p:stCondLst>
                        <p:cond delay="0"/>
                      </p:stCondLst>
                      <p:childTnLst>
                        <p:par>
                          <p:cTn id="255" fill="hold">
                            <p:stCondLst>
                              <p:cond delay="0"/>
                            </p:stCondLst>
                            <p:childTnLst>
                              <p:par>
                                <p:cTn id="256" nodeType="withEffect" fill="hold" presetClass="entr" presetID="42">
                                  <p:stCondLst>
                                    <p:cond delay="0"/>
                                  </p:stCondLst>
                                  <p:childTnLst>
                                    <p:set>
                                      <p:cBhvr>
                                        <p:cTn id="257" dur="1" fill="hold">
                                          <p:stCondLst>
                                            <p:cond delay="0"/>
                                          </p:stCondLst>
                                        </p:cTn>
                                        <p:tgtEl>
                                          <p:spTgt spid="111"/>
                                        </p:tgtEl>
                                        <p:attrNameLst>
                                          <p:attrName>style.visibility</p:attrName>
                                        </p:attrNameLst>
                                      </p:cBhvr>
                                      <p:to>
                                        <p:strVal val="visible"/>
                                      </p:to>
                                    </p:set>
                                    <p:animEffect filter="fade" transition="in">
                                      <p:cBhvr additive="repl">
                                        <p:cTn id="258" dur="500"/>
                                        <p:tgtEl>
                                          <p:spTgt spid="111"/>
                                        </p:tgtEl>
                                      </p:cBhvr>
                                    </p:animEffect>
                                    <p:anim calcmode="lin" valueType="num">
                                      <p:cBhvr additive="repl">
                                        <p:cTn id="259" dur="500" fill="hold"/>
                                        <p:tgtEl>
                                          <p:spTgt spid="111"/>
                                        </p:tgtEl>
                                        <p:attrNameLst>
                                          <p:attrName>ppt_x</p:attrName>
                                        </p:attrNameLst>
                                      </p:cBhvr>
                                      <p:tavLst>
                                        <p:tav tm="0">
                                          <p:val>
                                            <p:strVal val="#ppt_x"/>
                                          </p:val>
                                        </p:tav>
                                        <p:tav tm="100000">
                                          <p:val>
                                            <p:strVal val="#ppt_x"/>
                                          </p:val>
                                        </p:tav>
                                      </p:tavLst>
                                    </p:anim>
                                    <p:anim calcmode="lin" valueType="num">
                                      <p:cBhvr additive="repl">
                                        <p:cTn id="260" dur="500" fill="hold"/>
                                        <p:tgtEl>
                                          <p:spTgt spid="111"/>
                                        </p:tgtEl>
                                        <p:attrNameLst>
                                          <p:attrName>ppt_y</p:attrName>
                                        </p:attrNameLst>
                                      </p:cBhvr>
                                      <p:tavLst>
                                        <p:tav tm="0">
                                          <p:val>
                                            <p:strVal val="#ppt_y+.1"/>
                                          </p:val>
                                        </p:tav>
                                        <p:tav tm="100000">
                                          <p:val>
                                            <p:strVal val="#ppt_y"/>
                                          </p:val>
                                        </p:tav>
                                      </p:tavLst>
                                    </p:anim>
                                  </p:childTnLst>
                                </p:cTn>
                              </p:par>
                              <p:par>
                                <p:cTn id="261" nodeType="withEffect" fill="hold" presetClass="entr" presetID="42">
                                  <p:stCondLst>
                                    <p:cond delay="0"/>
                                  </p:stCondLst>
                                  <p:childTnLst>
                                    <p:set>
                                      <p:cBhvr>
                                        <p:cTn id="262" dur="1" fill="hold">
                                          <p:stCondLst>
                                            <p:cond delay="0"/>
                                          </p:stCondLst>
                                        </p:cTn>
                                        <p:tgtEl>
                                          <p:spTgt spid="112"/>
                                        </p:tgtEl>
                                        <p:attrNameLst>
                                          <p:attrName>style.visibility</p:attrName>
                                        </p:attrNameLst>
                                      </p:cBhvr>
                                      <p:to>
                                        <p:strVal val="visible"/>
                                      </p:to>
                                    </p:set>
                                    <p:animEffect filter="fade" transition="in">
                                      <p:cBhvr additive="repl">
                                        <p:cTn id="263" dur="500"/>
                                        <p:tgtEl>
                                          <p:spTgt spid="112"/>
                                        </p:tgtEl>
                                      </p:cBhvr>
                                    </p:animEffect>
                                    <p:anim calcmode="lin" valueType="num">
                                      <p:cBhvr additive="repl">
                                        <p:cTn id="264" dur="500" fill="hold"/>
                                        <p:tgtEl>
                                          <p:spTgt spid="112"/>
                                        </p:tgtEl>
                                        <p:attrNameLst>
                                          <p:attrName>ppt_x</p:attrName>
                                        </p:attrNameLst>
                                      </p:cBhvr>
                                      <p:tavLst>
                                        <p:tav tm="0">
                                          <p:val>
                                            <p:strVal val="#ppt_x"/>
                                          </p:val>
                                        </p:tav>
                                        <p:tav tm="100000">
                                          <p:val>
                                            <p:strVal val="#ppt_x"/>
                                          </p:val>
                                        </p:tav>
                                      </p:tavLst>
                                    </p:anim>
                                    <p:anim calcmode="lin" valueType="num">
                                      <p:cBhvr additive="repl">
                                        <p:cTn id="265" dur="500" fill="hold"/>
                                        <p:tgtEl>
                                          <p:spTgt spid="112"/>
                                        </p:tgtEl>
                                        <p:attrNameLst>
                                          <p:attrName>ppt_y</p:attrName>
                                        </p:attrNameLst>
                                      </p:cBhvr>
                                      <p:tavLst>
                                        <p:tav tm="0">
                                          <p:val>
                                            <p:strVal val="#ppt_y+.1"/>
                                          </p:val>
                                        </p:tav>
                                        <p:tav tm="100000">
                                          <p:val>
                                            <p:strVal val="#ppt_y"/>
                                          </p:val>
                                        </p:tav>
                                      </p:tavLst>
                                    </p:anim>
                                  </p:childTnLst>
                                </p:cTn>
                              </p:par>
                            </p:childTnLst>
                          </p:cTn>
                        </p:par>
                        <p:par>
                          <p:cTn id="266" fill="hold">
                            <p:stCondLst>
                              <p:cond delay="500"/>
                            </p:stCondLst>
                            <p:childTnLst>
                              <p:par>
                                <p:cTn id="267" nodeType="afterEffect" fill="hold" presetClass="entr" presetID="42">
                                  <p:stCondLst>
                                    <p:cond delay="0"/>
                                  </p:stCondLst>
                                  <p:childTnLst>
                                    <p:set>
                                      <p:cBhvr>
                                        <p:cTn id="268" dur="1" fill="hold">
                                          <p:stCondLst>
                                            <p:cond delay="0"/>
                                          </p:stCondLst>
                                        </p:cTn>
                                        <p:tgtEl>
                                          <p:spTgt spid="113"/>
                                        </p:tgtEl>
                                        <p:attrNameLst>
                                          <p:attrName>style.visibility</p:attrName>
                                        </p:attrNameLst>
                                      </p:cBhvr>
                                      <p:to>
                                        <p:strVal val="visible"/>
                                      </p:to>
                                    </p:set>
                                    <p:animEffect filter="fade" transition="in">
                                      <p:cBhvr additive="repl">
                                        <p:cTn id="269" dur="500"/>
                                        <p:tgtEl>
                                          <p:spTgt spid="113"/>
                                        </p:tgtEl>
                                      </p:cBhvr>
                                    </p:animEffect>
                                    <p:anim calcmode="lin" valueType="num">
                                      <p:cBhvr additive="repl">
                                        <p:cTn id="270" dur="500" fill="hold"/>
                                        <p:tgtEl>
                                          <p:spTgt spid="113"/>
                                        </p:tgtEl>
                                        <p:attrNameLst>
                                          <p:attrName>ppt_x</p:attrName>
                                        </p:attrNameLst>
                                      </p:cBhvr>
                                      <p:tavLst>
                                        <p:tav tm="0">
                                          <p:val>
                                            <p:strVal val="#ppt_x"/>
                                          </p:val>
                                        </p:tav>
                                        <p:tav tm="100000">
                                          <p:val>
                                            <p:strVal val="#ppt_x"/>
                                          </p:val>
                                        </p:tav>
                                      </p:tavLst>
                                    </p:anim>
                                    <p:anim calcmode="lin" valueType="num">
                                      <p:cBhvr additive="repl">
                                        <p:cTn id="271" dur="500" fill="hold"/>
                                        <p:tgtEl>
                                          <p:spTgt spid="113"/>
                                        </p:tgtEl>
                                        <p:attrNameLst>
                                          <p:attrName>ppt_y</p:attrName>
                                        </p:attrNameLst>
                                      </p:cBhvr>
                                      <p:tavLst>
                                        <p:tav tm="0">
                                          <p:val>
                                            <p:strVal val="#ppt_y+.1"/>
                                          </p:val>
                                        </p:tav>
                                        <p:tav tm="100000">
                                          <p:val>
                                            <p:strVal val="#ppt_y"/>
                                          </p:val>
                                        </p:tav>
                                      </p:tavLst>
                                    </p:anim>
                                  </p:childTnLst>
                                </p:cTn>
                              </p:par>
                            </p:childTnLst>
                          </p:cTn>
                        </p:par>
                        <p:par>
                          <p:cTn id="272" fill="hold">
                            <p:stCondLst>
                              <p:cond delay="1000"/>
                            </p:stCondLst>
                            <p:childTnLst>
                              <p:par>
                                <p:cTn id="273" nodeType="afterEffect" fill="hold" presetClass="entr" presetID="14" presetSubtype="10">
                                  <p:stCondLst>
                                    <p:cond delay="0"/>
                                  </p:stCondLst>
                                  <p:childTnLst>
                                    <p:set>
                                      <p:cBhvr>
                                        <p:cTn id="274" dur="1" fill="hold">
                                          <p:stCondLst>
                                            <p:cond delay="0"/>
                                          </p:stCondLst>
                                        </p:cTn>
                                        <p:tgtEl>
                                          <p:spTgt spid="114"/>
                                        </p:tgtEl>
                                        <p:attrNameLst>
                                          <p:attrName>style.visibility</p:attrName>
                                        </p:attrNameLst>
                                      </p:cBhvr>
                                      <p:to>
                                        <p:strVal val="visible"/>
                                      </p:to>
                                    </p:set>
                                    <p:animEffect filter="randombar(horizontal)" transition="in">
                                      <p:cBhvr additive="repl">
                                        <p:cTn id="275" dur="500"/>
                                        <p:tgtEl>
                                          <p:spTgt spid="1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15" name="图片 3" descr=""/>
          <p:cNvPicPr/>
          <p:nvPr/>
        </p:nvPicPr>
        <p:blipFill>
          <a:blip r:embed="rId1"/>
          <a:srcRect l="6274" t="23694" r="6561" b="8365"/>
          <a:stretch/>
        </p:blipFill>
        <p:spPr>
          <a:xfrm>
            <a:off x="4127040" y="482760"/>
            <a:ext cx="645120" cy="753840"/>
          </a:xfrm>
          <a:prstGeom prst="rect">
            <a:avLst/>
          </a:prstGeom>
          <a:noFill/>
          <a:ln w="0">
            <a:noFill/>
          </a:ln>
        </p:spPr>
      </p:pic>
      <p:sp>
        <p:nvSpPr>
          <p:cNvPr id="116" name="文本框 7"/>
          <p:cNvSpPr/>
          <p:nvPr/>
        </p:nvSpPr>
        <p:spPr>
          <a:xfrm>
            <a:off x="4918320" y="567720"/>
            <a:ext cx="2354760" cy="584280"/>
          </a:xfrm>
          <a:prstGeom prst="rect">
            <a:avLst/>
          </a:prstGeom>
          <a:noFill/>
          <a:ln w="0">
            <a:noFill/>
          </a:ln>
        </p:spPr>
        <p:style>
          <a:lnRef idx="0"/>
          <a:fillRef idx="0"/>
          <a:effectRef idx="0"/>
          <a:fontRef idx="minor"/>
        </p:style>
        <p:txBody>
          <a:bodyPr lIns="38160" rIns="38160" tIns="25560" bIns="25560" anchor="t">
            <a:normAutofit fontScale="62500" lnSpcReduction="19999"/>
          </a:bodyPr>
          <a:p>
            <a:r>
              <a:rPr b="0" lang="en-US" sz="3200" strike="noStrike" u="none">
                <a:solidFill>
                  <a:schemeClr val="dk1"/>
                </a:solidFill>
                <a:effectLst/>
                <a:uFillTx/>
                <a:latin typeface="微软雅黑"/>
                <a:ea typeface="仿宋"/>
              </a:rPr>
              <a:t>Conclusion</a:t>
            </a:r>
            <a:endParaRPr b="0" lang="en-US" sz="3200" strike="noStrike" u="none">
              <a:solidFill>
                <a:srgbClr val="000000"/>
              </a:solidFill>
              <a:effectLst/>
              <a:uFillTx/>
              <a:latin typeface="Arial"/>
            </a:endParaRPr>
          </a:p>
          <a:p>
            <a:pPr defTabSz="914400">
              <a:lnSpc>
                <a:spcPct val="100000"/>
              </a:lnSpc>
            </a:pPr>
            <a:r>
              <a:rPr b="0" lang="zh-CN" sz="3200" strike="noStrike" u="none">
                <a:solidFill>
                  <a:schemeClr val="dk1"/>
                </a:solidFill>
                <a:effectLst/>
                <a:uFillTx/>
                <a:latin typeface="微软雅黑"/>
                <a:ea typeface="仿宋"/>
              </a:rPr>
              <a:t>结论</a:t>
            </a:r>
            <a:endParaRPr b="0" lang="en-US" sz="3200" strike="noStrike" u="none">
              <a:solidFill>
                <a:srgbClr val="000000"/>
              </a:solidFill>
              <a:effectLst/>
              <a:uFillTx/>
              <a:latin typeface="Arial"/>
            </a:endParaRPr>
          </a:p>
        </p:txBody>
      </p:sp>
      <p:sp>
        <p:nvSpPr>
          <p:cNvPr id="117" name="矩形 6"/>
          <p:cNvSpPr/>
          <p:nvPr/>
        </p:nvSpPr>
        <p:spPr>
          <a:xfrm>
            <a:off x="1765080" y="1384920"/>
            <a:ext cx="8661600" cy="4661640"/>
          </a:xfrm>
          <a:prstGeom prst="rect">
            <a:avLst/>
          </a:prstGeom>
          <a:noFill/>
          <a:ln w="0">
            <a:noFill/>
          </a:ln>
        </p:spPr>
        <p:style>
          <a:lnRef idx="0"/>
          <a:fillRef idx="0"/>
          <a:effectRef idx="0"/>
          <a:fontRef idx="minor"/>
        </p:style>
        <p:txBody>
          <a:bodyPr lIns="38160" rIns="38160" tIns="25560" bIns="25560" anchor="t">
            <a:normAutofit/>
          </a:bodyPr>
          <a:p>
            <a:r>
              <a:rPr b="0" lang="en-US" sz="2000" strike="noStrike" u="none">
                <a:solidFill>
                  <a:schemeClr val="dk1"/>
                </a:solidFill>
                <a:effectLst/>
                <a:uFillTx/>
                <a:latin typeface="等线"/>
                <a:ea typeface="仿宋"/>
              </a:rPr>
              <a:t>With the progress and development of modern society, the aesthetic, humanistic and historical value of ancient architecture is also constantly explored. At the same time, ancient architecture has played an immeasurable role in the development of urban tourism. As a landmark building of the city, it has a deep influence on the development of the city in economy, culture, art and other aspects. Generally speaking, ancient architecture plays an important role in the development of the city where it is located. As a human heritage, the architectural concept and cultural value contained in it promote the progress of human architecture, and it has an important reference value for modern architecture.</a:t>
            </a:r>
            <a:endParaRPr b="0" lang="en-US" sz="2000" strike="noStrike" u="none">
              <a:solidFill>
                <a:srgbClr val="000000"/>
              </a:solidFill>
              <a:effectLst/>
              <a:uFillTx/>
              <a:latin typeface="Arial"/>
            </a:endParaRPr>
          </a:p>
          <a:p>
            <a:pPr algn="just" defTabSz="914400">
              <a:lnSpc>
                <a:spcPct val="150000"/>
              </a:lnSpc>
            </a:pPr>
            <a:r>
              <a:rPr b="0" lang="zh-CN" sz="2000" strike="noStrike" u="none">
                <a:solidFill>
                  <a:schemeClr val="dk1"/>
                </a:solidFill>
                <a:effectLst/>
                <a:uFillTx/>
                <a:latin typeface="等线"/>
                <a:ea typeface="仿宋"/>
              </a:rPr>
              <a:t>作为人类遗产，其中包含的建筑理念和文化价值促进了人类建筑的进步，并对现代建筑具有重要的参考价值。</a:t>
            </a:r>
            <a:endParaRPr b="0" lang="en-US" sz="2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timing>
    <p:tnLst>
      <p:par>
        <p:cTn id="276" dur="indefinite" restart="never" nodeType="tmRoot">
          <p:childTnLst>
            <p:seq>
              <p:cTn id="277" dur="indefinite" nodeType="mainSeq">
                <p:childTnLst>
                  <p:par>
                    <p:cTn id="278" fill="hold">
                      <p:stCondLst>
                        <p:cond delay="0"/>
                      </p:stCondLst>
                      <p:childTnLst>
                        <p:par>
                          <p:cTn id="279" fill="hold">
                            <p:stCondLst>
                              <p:cond delay="0"/>
                            </p:stCondLst>
                            <p:childTnLst>
                              <p:par>
                                <p:cTn id="280" nodeType="withEffect" fill="hold" presetClass="entr" presetID="42">
                                  <p:stCondLst>
                                    <p:cond delay="0"/>
                                  </p:stCondLst>
                                  <p:childTnLst>
                                    <p:set>
                                      <p:cBhvr>
                                        <p:cTn id="281" dur="1" fill="hold">
                                          <p:stCondLst>
                                            <p:cond delay="0"/>
                                          </p:stCondLst>
                                        </p:cTn>
                                        <p:tgtEl>
                                          <p:spTgt spid="116"/>
                                        </p:tgtEl>
                                        <p:attrNameLst>
                                          <p:attrName>style.visibility</p:attrName>
                                        </p:attrNameLst>
                                      </p:cBhvr>
                                      <p:to>
                                        <p:strVal val="visible"/>
                                      </p:to>
                                    </p:set>
                                    <p:animEffect filter="fade" transition="in">
                                      <p:cBhvr additive="repl">
                                        <p:cTn id="282" dur="500"/>
                                        <p:tgtEl>
                                          <p:spTgt spid="116"/>
                                        </p:tgtEl>
                                      </p:cBhvr>
                                    </p:animEffect>
                                    <p:anim calcmode="lin" valueType="num">
                                      <p:cBhvr additive="repl">
                                        <p:cTn id="283" dur="500" fill="hold"/>
                                        <p:tgtEl>
                                          <p:spTgt spid="116"/>
                                        </p:tgtEl>
                                        <p:attrNameLst>
                                          <p:attrName>ppt_x</p:attrName>
                                        </p:attrNameLst>
                                      </p:cBhvr>
                                      <p:tavLst>
                                        <p:tav tm="0">
                                          <p:val>
                                            <p:strVal val="#ppt_x"/>
                                          </p:val>
                                        </p:tav>
                                        <p:tav tm="100000">
                                          <p:val>
                                            <p:strVal val="#ppt_x"/>
                                          </p:val>
                                        </p:tav>
                                      </p:tavLst>
                                    </p:anim>
                                    <p:anim calcmode="lin" valueType="num">
                                      <p:cBhvr additive="repl">
                                        <p:cTn id="284" dur="500" fill="hold"/>
                                        <p:tgtEl>
                                          <p:spTgt spid="116"/>
                                        </p:tgtEl>
                                        <p:attrNameLst>
                                          <p:attrName>ppt_y</p:attrName>
                                        </p:attrNameLst>
                                      </p:cBhvr>
                                      <p:tavLst>
                                        <p:tav tm="0">
                                          <p:val>
                                            <p:strVal val="#ppt_y+.1"/>
                                          </p:val>
                                        </p:tav>
                                        <p:tav tm="100000">
                                          <p:val>
                                            <p:strVal val="#ppt_y"/>
                                          </p:val>
                                        </p:tav>
                                      </p:tavLst>
                                    </p:anim>
                                  </p:childTnLst>
                                </p:cTn>
                              </p:par>
                              <p:par>
                                <p:cTn id="285" nodeType="withEffect" fill="hold" presetClass="entr" presetID="42">
                                  <p:stCondLst>
                                    <p:cond delay="0"/>
                                  </p:stCondLst>
                                  <p:childTnLst>
                                    <p:set>
                                      <p:cBhvr>
                                        <p:cTn id="286" dur="1" fill="hold">
                                          <p:stCondLst>
                                            <p:cond delay="0"/>
                                          </p:stCondLst>
                                        </p:cTn>
                                        <p:tgtEl>
                                          <p:spTgt spid="115"/>
                                        </p:tgtEl>
                                        <p:attrNameLst>
                                          <p:attrName>style.visibility</p:attrName>
                                        </p:attrNameLst>
                                      </p:cBhvr>
                                      <p:to>
                                        <p:strVal val="visible"/>
                                      </p:to>
                                    </p:set>
                                    <p:animEffect filter="fade" transition="in">
                                      <p:cBhvr additive="repl">
                                        <p:cTn id="287" dur="500"/>
                                        <p:tgtEl>
                                          <p:spTgt spid="115"/>
                                        </p:tgtEl>
                                      </p:cBhvr>
                                    </p:animEffect>
                                    <p:anim calcmode="lin" valueType="num">
                                      <p:cBhvr additive="repl">
                                        <p:cTn id="288" dur="500" fill="hold"/>
                                        <p:tgtEl>
                                          <p:spTgt spid="115"/>
                                        </p:tgtEl>
                                        <p:attrNameLst>
                                          <p:attrName>ppt_x</p:attrName>
                                        </p:attrNameLst>
                                      </p:cBhvr>
                                      <p:tavLst>
                                        <p:tav tm="0">
                                          <p:val>
                                            <p:strVal val="#ppt_x"/>
                                          </p:val>
                                        </p:tav>
                                        <p:tav tm="100000">
                                          <p:val>
                                            <p:strVal val="#ppt_x"/>
                                          </p:val>
                                        </p:tav>
                                      </p:tavLst>
                                    </p:anim>
                                    <p:anim calcmode="lin" valueType="num">
                                      <p:cBhvr additive="repl">
                                        <p:cTn id="289" dur="500" fill="hold"/>
                                        <p:tgtEl>
                                          <p:spTgt spid="115"/>
                                        </p:tgtEl>
                                        <p:attrNameLst>
                                          <p:attrName>ppt_y</p:attrName>
                                        </p:attrNameLst>
                                      </p:cBhvr>
                                      <p:tavLst>
                                        <p:tav tm="0">
                                          <p:val>
                                            <p:strVal val="#ppt_y+.1"/>
                                          </p:val>
                                        </p:tav>
                                        <p:tav tm="100000">
                                          <p:val>
                                            <p:strVal val="#ppt_y"/>
                                          </p:val>
                                        </p:tav>
                                      </p:tavLst>
                                    </p:anim>
                                  </p:childTnLst>
                                </p:cTn>
                              </p:par>
                            </p:childTnLst>
                          </p:cTn>
                        </p:par>
                        <p:par>
                          <p:cTn id="290" fill="hold">
                            <p:stCondLst>
                              <p:cond delay="500"/>
                            </p:stCondLst>
                            <p:childTnLst>
                              <p:par>
                                <p:cTn id="291" nodeType="afterEffect" fill="hold" presetClass="entr" presetID="10">
                                  <p:stCondLst>
                                    <p:cond delay="0"/>
                                  </p:stCondLst>
                                  <p:childTnLst>
                                    <p:set>
                                      <p:cBhvr>
                                        <p:cTn id="292" dur="1" fill="hold">
                                          <p:stCondLst>
                                            <p:cond delay="0"/>
                                          </p:stCondLst>
                                        </p:cTn>
                                        <p:tgtEl>
                                          <p:spTgt spid="117"/>
                                        </p:tgtEl>
                                        <p:attrNameLst>
                                          <p:attrName>style.visibility</p:attrName>
                                        </p:attrNameLst>
                                      </p:cBhvr>
                                      <p:to>
                                        <p:strVal val="visible"/>
                                      </p:to>
                                    </p:set>
                                    <p:animEffect filter="fade" transition="in">
                                      <p:cBhvr additive="repl">
                                        <p:cTn id="293" dur="500"/>
                                        <p:tgtEl>
                                          <p:spTgt spid="1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sp>
        <p:nvSpPr>
          <p:cNvPr id="118" name="矩形 2"/>
          <p:cNvSpPr/>
          <p:nvPr/>
        </p:nvSpPr>
        <p:spPr>
          <a:xfrm rot="8617800">
            <a:off x="-126000" y="1672920"/>
            <a:ext cx="5203800" cy="3511440"/>
          </a:xfrm>
          <a:prstGeom prst="rect">
            <a:avLst/>
          </a:prstGeom>
          <a:blipFill rotWithShape="0">
            <a:blip r:embed="rId1">
              <a:alphaModFix amt="71000"/>
            </a:blip>
            <a:srcRect/>
            <a:stretch/>
          </a:blipFill>
          <a:ln w="12600">
            <a:noFill/>
          </a:ln>
        </p:spPr>
        <p:style>
          <a:lnRef idx="0"/>
          <a:fillRef idx="0"/>
          <a:effectRef idx="0"/>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微软雅黑"/>
              <a:ea typeface="仿宋"/>
            </a:endParaRPr>
          </a:p>
        </p:txBody>
      </p:sp>
      <p:sp>
        <p:nvSpPr>
          <p:cNvPr id="119" name="矩形 5"/>
          <p:cNvSpPr/>
          <p:nvPr/>
        </p:nvSpPr>
        <p:spPr>
          <a:xfrm>
            <a:off x="4818600" y="1183680"/>
            <a:ext cx="6769800" cy="4785480"/>
          </a:xfrm>
          <a:prstGeom prst="rect">
            <a:avLst/>
          </a:prstGeom>
          <a:solidFill>
            <a:srgbClr val="b3946b"/>
          </a:solidFill>
          <a:ln w="12600">
            <a:noFill/>
          </a:ln>
        </p:spPr>
        <p:style>
          <a:lnRef idx="0"/>
          <a:fillRef idx="0"/>
          <a:effectRef idx="0"/>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微软雅黑"/>
              <a:ea typeface="仿宋"/>
            </a:endParaRPr>
          </a:p>
        </p:txBody>
      </p:sp>
      <p:sp>
        <p:nvSpPr>
          <p:cNvPr id="120" name="文本框 7"/>
          <p:cNvSpPr/>
          <p:nvPr/>
        </p:nvSpPr>
        <p:spPr>
          <a:xfrm>
            <a:off x="5403600" y="2030400"/>
            <a:ext cx="5636880" cy="2796840"/>
          </a:xfrm>
          <a:prstGeom prst="rect">
            <a:avLst/>
          </a:prstGeom>
          <a:noFill/>
          <a:ln w="0">
            <a:noFill/>
          </a:ln>
        </p:spPr>
        <p:style>
          <a:lnRef idx="0"/>
          <a:fillRef idx="0"/>
          <a:effectRef idx="0"/>
          <a:fontRef idx="minor"/>
        </p:style>
        <p:txBody>
          <a:bodyPr lIns="38160" rIns="38160" tIns="25560" bIns="25560" anchor="t">
            <a:normAutofit/>
          </a:bodyPr>
          <a:p>
            <a:pPr defTabSz="914400">
              <a:lnSpc>
                <a:spcPct val="150000"/>
              </a:lnSpc>
            </a:pPr>
            <a:r>
              <a:rPr b="0" lang="en-US" sz="2400" strike="noStrike" u="none">
                <a:solidFill>
                  <a:schemeClr val="lt1">
                    <a:lumMod val="95000"/>
                  </a:schemeClr>
                </a:solidFill>
                <a:effectLst/>
                <a:uFillTx/>
                <a:latin typeface="微软雅黑"/>
                <a:ea typeface="仿宋"/>
              </a:rPr>
              <a:t>Therefore,transforming ancient buildings into tourist attractions is an effective way to balance between city development and the protection of ancient buildings.</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timing>
    <p:tnLst>
      <p:par>
        <p:cTn id="294" dur="indefinite" restart="never" nodeType="tmRoot">
          <p:childTnLst>
            <p:seq>
              <p:cTn id="295" dur="indefinite" nodeType="mainSeq">
                <p:childTnLst>
                  <p:par>
                    <p:cTn id="296" fill="hold">
                      <p:stCondLst>
                        <p:cond delay="0"/>
                      </p:stCondLst>
                      <p:childTnLst>
                        <p:par>
                          <p:cTn id="297" fill="hold">
                            <p:stCondLst>
                              <p:cond delay="0"/>
                            </p:stCondLst>
                            <p:childTnLst>
                              <p:par>
                                <p:cTn id="298" nodeType="withEffect" fill="hold" presetClass="entr" presetID="21" presetSubtype="1">
                                  <p:stCondLst>
                                    <p:cond delay="0"/>
                                  </p:stCondLst>
                                  <p:childTnLst>
                                    <p:set>
                                      <p:cBhvr>
                                        <p:cTn id="299" dur="1" fill="hold">
                                          <p:stCondLst>
                                            <p:cond delay="0"/>
                                          </p:stCondLst>
                                        </p:cTn>
                                        <p:tgtEl>
                                          <p:spTgt spid="118"/>
                                        </p:tgtEl>
                                        <p:attrNameLst>
                                          <p:attrName>style.visibility</p:attrName>
                                        </p:attrNameLst>
                                      </p:cBhvr>
                                      <p:to>
                                        <p:strVal val="visible"/>
                                      </p:to>
                                    </p:set>
                                    <p:animEffect filter="wheel(1)" transition="in">
                                      <p:cBhvr additive="repl">
                                        <p:cTn id="300" dur="500"/>
                                        <p:tgtEl>
                                          <p:spTgt spid="118"/>
                                        </p:tgtEl>
                                      </p:cBhvr>
                                    </p:animEffect>
                                  </p:childTnLst>
                                </p:cTn>
                              </p:par>
                              <p:par>
                                <p:cTn id="301" nodeType="withEffect" fill="hold" presetClass="entr" presetID="42">
                                  <p:stCondLst>
                                    <p:cond delay="0"/>
                                  </p:stCondLst>
                                  <p:childTnLst>
                                    <p:set>
                                      <p:cBhvr>
                                        <p:cTn id="302" dur="1" fill="hold">
                                          <p:stCondLst>
                                            <p:cond delay="0"/>
                                          </p:stCondLst>
                                        </p:cTn>
                                        <p:tgtEl>
                                          <p:spTgt spid="119"/>
                                        </p:tgtEl>
                                        <p:attrNameLst>
                                          <p:attrName>style.visibility</p:attrName>
                                        </p:attrNameLst>
                                      </p:cBhvr>
                                      <p:to>
                                        <p:strVal val="visible"/>
                                      </p:to>
                                    </p:set>
                                    <p:animEffect filter="fade" transition="in">
                                      <p:cBhvr additive="repl">
                                        <p:cTn id="303" dur="500"/>
                                        <p:tgtEl>
                                          <p:spTgt spid="119"/>
                                        </p:tgtEl>
                                      </p:cBhvr>
                                    </p:animEffect>
                                    <p:anim calcmode="lin" valueType="num">
                                      <p:cBhvr additive="repl">
                                        <p:cTn id="304" dur="500" fill="hold"/>
                                        <p:tgtEl>
                                          <p:spTgt spid="119"/>
                                        </p:tgtEl>
                                        <p:attrNameLst>
                                          <p:attrName>ppt_x</p:attrName>
                                        </p:attrNameLst>
                                      </p:cBhvr>
                                      <p:tavLst>
                                        <p:tav tm="0">
                                          <p:val>
                                            <p:strVal val="#ppt_x"/>
                                          </p:val>
                                        </p:tav>
                                        <p:tav tm="100000">
                                          <p:val>
                                            <p:strVal val="#ppt_x"/>
                                          </p:val>
                                        </p:tav>
                                      </p:tavLst>
                                    </p:anim>
                                    <p:anim calcmode="lin" valueType="num">
                                      <p:cBhvr additive="repl">
                                        <p:cTn id="305" dur="500" fill="hold"/>
                                        <p:tgtEl>
                                          <p:spTgt spid="119"/>
                                        </p:tgtEl>
                                        <p:attrNameLst>
                                          <p:attrName>ppt_y</p:attrName>
                                        </p:attrNameLst>
                                      </p:cBhvr>
                                      <p:tavLst>
                                        <p:tav tm="0">
                                          <p:val>
                                            <p:strVal val="#ppt_y+.1"/>
                                          </p:val>
                                        </p:tav>
                                        <p:tav tm="100000">
                                          <p:val>
                                            <p:strVal val="#ppt_y"/>
                                          </p:val>
                                        </p:tav>
                                      </p:tavLst>
                                    </p:anim>
                                  </p:childTnLst>
                                </p:cTn>
                              </p:par>
                            </p:childTnLst>
                          </p:cTn>
                        </p:par>
                        <p:par>
                          <p:cTn id="306" fill="hold">
                            <p:stCondLst>
                              <p:cond delay="500"/>
                            </p:stCondLst>
                            <p:childTnLst>
                              <p:par>
                                <p:cTn id="307" nodeType="afterEffect" fill="hold" presetClass="entr" presetID="16" presetSubtype="21">
                                  <p:stCondLst>
                                    <p:cond delay="0"/>
                                  </p:stCondLst>
                                  <p:childTnLst>
                                    <p:set>
                                      <p:cBhvr>
                                        <p:cTn id="308" dur="1" fill="hold">
                                          <p:stCondLst>
                                            <p:cond delay="0"/>
                                          </p:stCondLst>
                                        </p:cTn>
                                        <p:tgtEl>
                                          <p:spTgt spid="120"/>
                                        </p:tgtEl>
                                        <p:attrNameLst>
                                          <p:attrName>style.visibility</p:attrName>
                                        </p:attrNameLst>
                                      </p:cBhvr>
                                      <p:to>
                                        <p:strVal val="visible"/>
                                      </p:to>
                                    </p:set>
                                    <p:animEffect filter="barn(inVertical)" transition="in">
                                      <p:cBhvr additive="repl">
                                        <p:cTn id="309" dur="500"/>
                                        <p:tgtEl>
                                          <p:spTgt spid="1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21" name="图片 7" descr=""/>
          <p:cNvPicPr/>
          <p:nvPr/>
        </p:nvPicPr>
        <p:blipFill>
          <a:blip r:embed="rId1"/>
          <a:srcRect l="36624" t="27234" r="41358" b="38868"/>
          <a:stretch/>
        </p:blipFill>
        <p:spPr>
          <a:xfrm>
            <a:off x="5330160" y="2765880"/>
            <a:ext cx="1531440" cy="1325880"/>
          </a:xfrm>
          <a:prstGeom prst="rect">
            <a:avLst/>
          </a:prstGeom>
          <a:noFill/>
          <a:ln w="0">
            <a:noFill/>
          </a:ln>
        </p:spPr>
      </p:pic>
      <p:sp>
        <p:nvSpPr>
          <p:cNvPr id="122" name="文本框 3"/>
          <p:cNvSpPr/>
          <p:nvPr/>
        </p:nvSpPr>
        <p:spPr>
          <a:xfrm>
            <a:off x="1575360" y="1173960"/>
            <a:ext cx="1626840" cy="156924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tabLst>
                <a:tab algn="l" pos="0"/>
              </a:tabLst>
            </a:pPr>
            <a:r>
              <a:rPr b="0" lang="en-US" sz="9600" strike="noStrike" u="none">
                <a:solidFill>
                  <a:srgbClr val="808080"/>
                </a:solidFill>
                <a:effectLst/>
                <a:uFillTx/>
                <a:latin typeface="微软雅黑"/>
                <a:ea typeface="仿宋"/>
              </a:rPr>
              <a:t>03</a:t>
            </a:r>
            <a:endParaRPr b="0" lang="en-US" sz="9600" strike="noStrike" u="none">
              <a:solidFill>
                <a:srgbClr val="000000"/>
              </a:solidFill>
              <a:effectLst/>
              <a:uFillTx/>
              <a:latin typeface="Arial"/>
            </a:endParaRPr>
          </a:p>
        </p:txBody>
      </p:sp>
      <p:sp>
        <p:nvSpPr>
          <p:cNvPr id="123" name="文本框 4"/>
          <p:cNvSpPr/>
          <p:nvPr/>
        </p:nvSpPr>
        <p:spPr>
          <a:xfrm rot="21418200">
            <a:off x="2993760" y="2494800"/>
            <a:ext cx="7922160" cy="175392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3200" strike="noStrike" u="none">
                <a:solidFill>
                  <a:srgbClr val="808080"/>
                </a:solidFill>
                <a:effectLst/>
                <a:uFillTx/>
                <a:latin typeface="Consolas"/>
                <a:ea typeface="仿宋"/>
              </a:rPr>
              <a:t>   </a:t>
            </a:r>
            <a:r>
              <a:rPr b="0" lang="en-US" sz="5400" strike="noStrike" u="none">
                <a:solidFill>
                  <a:srgbClr val="808080"/>
                </a:solidFill>
                <a:effectLst/>
                <a:uFillTx/>
                <a:latin typeface="Lucida Calligraphy"/>
                <a:ea typeface="仿宋"/>
              </a:rPr>
              <a:t>There are two successful examples</a:t>
            </a:r>
            <a:endParaRPr b="0" lang="en-US" sz="5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timing>
    <p:tnLst>
      <p:par>
        <p:cTn id="310" dur="indefinite" restart="never" nodeType="tmRoot">
          <p:childTnLst>
            <p:seq>
              <p:cTn id="311" dur="indefinite" nodeType="mainSeq">
                <p:childTnLst>
                  <p:par>
                    <p:cTn id="312" fill="hold">
                      <p:stCondLst>
                        <p:cond delay="0"/>
                      </p:stCondLst>
                      <p:childTnLst>
                        <p:par>
                          <p:cTn id="313" fill="hold">
                            <p:stCondLst>
                              <p:cond delay="0"/>
                            </p:stCondLst>
                            <p:childTnLst>
                              <p:par>
                                <p:cTn id="314" nodeType="withEffect" fill="hold" presetClass="entr" presetID="42">
                                  <p:stCondLst>
                                    <p:cond delay="0"/>
                                  </p:stCondLst>
                                  <p:childTnLst>
                                    <p:set>
                                      <p:cBhvr>
                                        <p:cTn id="315" dur="1" fill="hold">
                                          <p:stCondLst>
                                            <p:cond delay="0"/>
                                          </p:stCondLst>
                                        </p:cTn>
                                        <p:tgtEl>
                                          <p:spTgt spid="122"/>
                                        </p:tgtEl>
                                        <p:attrNameLst>
                                          <p:attrName>style.visibility</p:attrName>
                                        </p:attrNameLst>
                                      </p:cBhvr>
                                      <p:to>
                                        <p:strVal val="visible"/>
                                      </p:to>
                                    </p:set>
                                    <p:animEffect filter="fade" transition="in">
                                      <p:cBhvr additive="repl">
                                        <p:cTn id="316" dur="500"/>
                                        <p:tgtEl>
                                          <p:spTgt spid="122"/>
                                        </p:tgtEl>
                                      </p:cBhvr>
                                    </p:animEffect>
                                    <p:anim calcmode="lin" valueType="num">
                                      <p:cBhvr additive="repl">
                                        <p:cTn id="317" dur="500" fill="hold"/>
                                        <p:tgtEl>
                                          <p:spTgt spid="122"/>
                                        </p:tgtEl>
                                        <p:attrNameLst>
                                          <p:attrName>ppt_x</p:attrName>
                                        </p:attrNameLst>
                                      </p:cBhvr>
                                      <p:tavLst>
                                        <p:tav tm="0">
                                          <p:val>
                                            <p:strVal val="#ppt_x"/>
                                          </p:val>
                                        </p:tav>
                                        <p:tav tm="100000">
                                          <p:val>
                                            <p:strVal val="#ppt_x"/>
                                          </p:val>
                                        </p:tav>
                                      </p:tavLst>
                                    </p:anim>
                                    <p:anim calcmode="lin" valueType="num">
                                      <p:cBhvr additive="repl">
                                        <p:cTn id="318" dur="500" fill="hold"/>
                                        <p:tgtEl>
                                          <p:spTgt spid="122"/>
                                        </p:tgtEl>
                                        <p:attrNameLst>
                                          <p:attrName>ppt_y</p:attrName>
                                        </p:attrNameLst>
                                      </p:cBhvr>
                                      <p:tavLst>
                                        <p:tav tm="0">
                                          <p:val>
                                            <p:strVal val="#ppt_y+.1"/>
                                          </p:val>
                                        </p:tav>
                                        <p:tav tm="100000">
                                          <p:val>
                                            <p:strVal val="#ppt_y"/>
                                          </p:val>
                                        </p:tav>
                                      </p:tavLst>
                                    </p:anim>
                                  </p:childTnLst>
                                </p:cTn>
                              </p:par>
                            </p:childTnLst>
                          </p:cTn>
                        </p:par>
                        <p:par>
                          <p:cTn id="319" fill="hold">
                            <p:stCondLst>
                              <p:cond delay="500"/>
                            </p:stCondLst>
                            <p:childTnLst>
                              <p:par>
                                <p:cTn id="320" nodeType="afterEffect" fill="hold" presetClass="entr" presetID="21" presetSubtype="1">
                                  <p:stCondLst>
                                    <p:cond delay="0"/>
                                  </p:stCondLst>
                                  <p:childTnLst>
                                    <p:set>
                                      <p:cBhvr>
                                        <p:cTn id="321" dur="1" fill="hold">
                                          <p:stCondLst>
                                            <p:cond delay="0"/>
                                          </p:stCondLst>
                                        </p:cTn>
                                        <p:tgtEl>
                                          <p:spTgt spid="121"/>
                                        </p:tgtEl>
                                        <p:attrNameLst>
                                          <p:attrName>style.visibility</p:attrName>
                                        </p:attrNameLst>
                                      </p:cBhvr>
                                      <p:to>
                                        <p:strVal val="visible"/>
                                      </p:to>
                                    </p:set>
                                    <p:animEffect filter="wheel(1)" transition="in">
                                      <p:cBhvr additive="repl">
                                        <p:cTn id="322" dur="500"/>
                                        <p:tgtEl>
                                          <p:spTgt spid="121"/>
                                        </p:tgtEl>
                                      </p:cBhvr>
                                    </p:animEffect>
                                  </p:childTnLst>
                                </p:cTn>
                              </p:par>
                            </p:childTnLst>
                          </p:cTn>
                        </p:par>
                        <p:par>
                          <p:cTn id="323" fill="hold">
                            <p:stCondLst>
                              <p:cond delay="1000"/>
                            </p:stCondLst>
                            <p:childTnLst>
                              <p:par>
                                <p:cTn id="324" nodeType="afterEffect" fill="hold" presetClass="entr" presetID="16" presetSubtype="21">
                                  <p:stCondLst>
                                    <p:cond delay="0"/>
                                  </p:stCondLst>
                                  <p:childTnLst>
                                    <p:set>
                                      <p:cBhvr>
                                        <p:cTn id="325" dur="1" fill="hold">
                                          <p:stCondLst>
                                            <p:cond delay="0"/>
                                          </p:stCondLst>
                                        </p:cTn>
                                        <p:tgtEl>
                                          <p:spTgt spid="123"/>
                                        </p:tgtEl>
                                        <p:attrNameLst>
                                          <p:attrName>style.visibility</p:attrName>
                                        </p:attrNameLst>
                                      </p:cBhvr>
                                      <p:to>
                                        <p:strVal val="visible"/>
                                      </p:to>
                                    </p:set>
                                    <p:animEffect filter="barn(inVertical)" transition="in">
                                      <p:cBhvr additive="repl">
                                        <p:cTn id="326" dur="500"/>
                                        <p:tgtEl>
                                          <p:spTgt spid="1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24" name="图片 5" descr=""/>
          <p:cNvPicPr/>
          <p:nvPr/>
        </p:nvPicPr>
        <p:blipFill>
          <a:blip r:embed="rId1"/>
          <a:stretch/>
        </p:blipFill>
        <p:spPr>
          <a:xfrm>
            <a:off x="3894120" y="577080"/>
            <a:ext cx="754920" cy="574920"/>
          </a:xfrm>
          <a:prstGeom prst="rect">
            <a:avLst/>
          </a:prstGeom>
          <a:noFill/>
          <a:ln w="0">
            <a:noFill/>
          </a:ln>
        </p:spPr>
      </p:pic>
      <p:sp>
        <p:nvSpPr>
          <p:cNvPr id="125" name="文本框 7"/>
          <p:cNvSpPr/>
          <p:nvPr/>
        </p:nvSpPr>
        <p:spPr>
          <a:xfrm>
            <a:off x="4772520" y="567720"/>
            <a:ext cx="2706480" cy="58428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3200" strike="noStrike" u="none">
                <a:solidFill>
                  <a:schemeClr val="dk1">
                    <a:lumMod val="50000"/>
                    <a:lumOff val="50000"/>
                  </a:schemeClr>
                </a:solidFill>
                <a:effectLst/>
                <a:uFillTx/>
                <a:latin typeface="微软雅黑"/>
                <a:ea typeface="仿宋"/>
              </a:rPr>
              <a:t>Qixia Temple</a:t>
            </a:r>
            <a:endParaRPr b="0" lang="en-US" sz="3200" strike="noStrike" u="none">
              <a:solidFill>
                <a:srgbClr val="000000"/>
              </a:solidFill>
              <a:effectLst/>
              <a:uFillTx/>
              <a:latin typeface="Arial"/>
            </a:endParaRPr>
          </a:p>
        </p:txBody>
      </p:sp>
      <p:sp>
        <p:nvSpPr>
          <p:cNvPr id="126" name="矩形 6"/>
          <p:cNvSpPr/>
          <p:nvPr/>
        </p:nvSpPr>
        <p:spPr>
          <a:xfrm>
            <a:off x="933840" y="1672200"/>
            <a:ext cx="4600800" cy="4373280"/>
          </a:xfrm>
          <a:prstGeom prst="rect">
            <a:avLst/>
          </a:prstGeom>
          <a:noFill/>
          <a:ln w="0">
            <a:noFill/>
          </a:ln>
        </p:spPr>
        <p:style>
          <a:lnRef idx="0"/>
          <a:fillRef idx="0"/>
          <a:effectRef idx="0"/>
          <a:fontRef idx="minor"/>
        </p:style>
        <p:txBody>
          <a:bodyPr lIns="38160" rIns="38160" tIns="25560" bIns="25560" anchor="t">
            <a:normAutofit/>
          </a:bodyPr>
          <a:p>
            <a:pPr algn="just" defTabSz="914400">
              <a:lnSpc>
                <a:spcPct val="150000"/>
              </a:lnSpc>
              <a:tabLst>
                <a:tab algn="l" pos="0"/>
              </a:tabLst>
            </a:pPr>
            <a:r>
              <a:rPr b="0" lang="en-US" sz="2000" strike="noStrike" u="none">
                <a:solidFill>
                  <a:schemeClr val="dk1"/>
                </a:solidFill>
                <a:effectLst/>
                <a:uFillTx/>
                <a:latin typeface="等线"/>
                <a:ea typeface="等线"/>
              </a:rPr>
              <a:t>Qixia Temple is located at the western foot of the middle </a:t>
            </a:r>
            <a:r>
              <a:rPr b="0" lang="en-US" sz="2400" strike="noStrike" u="none">
                <a:solidFill>
                  <a:schemeClr val="dk1"/>
                </a:solidFill>
                <a:effectLst/>
                <a:uFillTx/>
                <a:latin typeface="等线"/>
                <a:ea typeface="等线"/>
              </a:rPr>
              <a:t>peak of Qixia Mountain. Qixia Mountain has a beautiful ecological environment and is known as "the first Mingxiu Mountain in Jinling". In history, many scholars, emperors and generals visited here. </a:t>
            </a:r>
            <a:r>
              <a:rPr b="0" lang="en-US" sz="2000" strike="noStrike" u="none">
                <a:solidFill>
                  <a:schemeClr val="dk1"/>
                </a:solidFill>
                <a:effectLst/>
                <a:uFillTx/>
                <a:latin typeface="等线"/>
                <a:ea typeface="仿宋"/>
              </a:rPr>
              <a:t> </a:t>
            </a:r>
            <a:endParaRPr b="0" lang="en-US" sz="2000" strike="noStrike" u="none">
              <a:solidFill>
                <a:srgbClr val="000000"/>
              </a:solidFill>
              <a:effectLst/>
              <a:uFillTx/>
              <a:latin typeface="Arial"/>
            </a:endParaRPr>
          </a:p>
        </p:txBody>
      </p:sp>
      <p:pic>
        <p:nvPicPr>
          <p:cNvPr id="127" name="图片 13" descr=""/>
          <p:cNvPicPr/>
          <p:nvPr/>
        </p:nvPicPr>
        <p:blipFill>
          <a:blip r:embed="rId2"/>
          <a:stretch/>
        </p:blipFill>
        <p:spPr>
          <a:xfrm>
            <a:off x="6126120" y="1672200"/>
            <a:ext cx="5273280" cy="3511080"/>
          </a:xfrm>
          <a:prstGeom prst="rect">
            <a:avLst/>
          </a:prstGeom>
          <a:solidFill>
            <a:srgbClr val="ededed"/>
          </a:solidFill>
          <a:ln cap="sq" w="88920">
            <a:solidFill>
              <a:srgbClr val="ffffff"/>
            </a:solidFill>
            <a:miter/>
          </a:ln>
          <a:effectLst>
            <a:outerShdw dist="18000" dir="5400000" blurRad="55080" rotWithShape="0">
              <a:srgbClr val="000000">
                <a:alpha val="40000"/>
              </a:srgbClr>
            </a:outerShdw>
          </a:effectLst>
        </p:spPr>
      </p:pic>
    </p:spTree>
  </p:cSld>
  <mc:AlternateContent>
    <mc:Choice Requires="p14">
      <p:transition spd="slow" p14:dur="2000"/>
    </mc:Choice>
    <mc:Fallback>
      <p:transition spd="slow"/>
    </mc:Fallback>
  </mc:AlternateContent>
  <p:timing>
    <p:tnLst>
      <p:par>
        <p:cTn id="327" dur="indefinite" restart="never" nodeType="tmRoot">
          <p:childTnLst>
            <p:seq>
              <p:cTn id="328" dur="indefinite" nodeType="mainSeq">
                <p:childTnLst>
                  <p:par>
                    <p:cTn id="329" fill="hold">
                      <p:stCondLst>
                        <p:cond delay="0"/>
                      </p:stCondLst>
                      <p:childTnLst>
                        <p:par>
                          <p:cTn id="330" fill="hold">
                            <p:stCondLst>
                              <p:cond delay="0"/>
                            </p:stCondLst>
                            <p:childTnLst>
                              <p:par>
                                <p:cTn id="331" nodeType="withEffect" fill="hold" presetClass="entr" presetID="42">
                                  <p:stCondLst>
                                    <p:cond delay="0"/>
                                  </p:stCondLst>
                                  <p:childTnLst>
                                    <p:set>
                                      <p:cBhvr>
                                        <p:cTn id="332" dur="1" fill="hold">
                                          <p:stCondLst>
                                            <p:cond delay="0"/>
                                          </p:stCondLst>
                                        </p:cTn>
                                        <p:tgtEl>
                                          <p:spTgt spid="125"/>
                                        </p:tgtEl>
                                        <p:attrNameLst>
                                          <p:attrName>style.visibility</p:attrName>
                                        </p:attrNameLst>
                                      </p:cBhvr>
                                      <p:to>
                                        <p:strVal val="visible"/>
                                      </p:to>
                                    </p:set>
                                    <p:animEffect filter="fade" transition="in">
                                      <p:cBhvr additive="repl">
                                        <p:cTn id="333" dur="500"/>
                                        <p:tgtEl>
                                          <p:spTgt spid="125"/>
                                        </p:tgtEl>
                                      </p:cBhvr>
                                    </p:animEffect>
                                    <p:anim calcmode="lin" valueType="num">
                                      <p:cBhvr additive="repl">
                                        <p:cTn id="334" dur="500" fill="hold"/>
                                        <p:tgtEl>
                                          <p:spTgt spid="125"/>
                                        </p:tgtEl>
                                        <p:attrNameLst>
                                          <p:attrName>ppt_x</p:attrName>
                                        </p:attrNameLst>
                                      </p:cBhvr>
                                      <p:tavLst>
                                        <p:tav tm="0">
                                          <p:val>
                                            <p:strVal val="#ppt_x"/>
                                          </p:val>
                                        </p:tav>
                                        <p:tav tm="100000">
                                          <p:val>
                                            <p:strVal val="#ppt_x"/>
                                          </p:val>
                                        </p:tav>
                                      </p:tavLst>
                                    </p:anim>
                                    <p:anim calcmode="lin" valueType="num">
                                      <p:cBhvr additive="repl">
                                        <p:cTn id="335" dur="500" fill="hold"/>
                                        <p:tgtEl>
                                          <p:spTgt spid="125"/>
                                        </p:tgtEl>
                                        <p:attrNameLst>
                                          <p:attrName>ppt_y</p:attrName>
                                        </p:attrNameLst>
                                      </p:cBhvr>
                                      <p:tavLst>
                                        <p:tav tm="0">
                                          <p:val>
                                            <p:strVal val="#ppt_y+.1"/>
                                          </p:val>
                                        </p:tav>
                                        <p:tav tm="100000">
                                          <p:val>
                                            <p:strVal val="#ppt_y"/>
                                          </p:val>
                                        </p:tav>
                                      </p:tavLst>
                                    </p:anim>
                                  </p:childTnLst>
                                </p:cTn>
                              </p:par>
                              <p:par>
                                <p:cTn id="336" nodeType="withEffect" fill="hold" presetClass="entr" presetID="42">
                                  <p:stCondLst>
                                    <p:cond delay="0"/>
                                  </p:stCondLst>
                                  <p:childTnLst>
                                    <p:set>
                                      <p:cBhvr>
                                        <p:cTn id="337" dur="1" fill="hold">
                                          <p:stCondLst>
                                            <p:cond delay="0"/>
                                          </p:stCondLst>
                                        </p:cTn>
                                        <p:tgtEl>
                                          <p:spTgt spid="124"/>
                                        </p:tgtEl>
                                        <p:attrNameLst>
                                          <p:attrName>style.visibility</p:attrName>
                                        </p:attrNameLst>
                                      </p:cBhvr>
                                      <p:to>
                                        <p:strVal val="visible"/>
                                      </p:to>
                                    </p:set>
                                    <p:animEffect filter="fade" transition="in">
                                      <p:cBhvr additive="repl">
                                        <p:cTn id="338" dur="500"/>
                                        <p:tgtEl>
                                          <p:spTgt spid="124"/>
                                        </p:tgtEl>
                                      </p:cBhvr>
                                    </p:animEffect>
                                    <p:anim calcmode="lin" valueType="num">
                                      <p:cBhvr additive="repl">
                                        <p:cTn id="339" dur="500" fill="hold"/>
                                        <p:tgtEl>
                                          <p:spTgt spid="124"/>
                                        </p:tgtEl>
                                        <p:attrNameLst>
                                          <p:attrName>ppt_x</p:attrName>
                                        </p:attrNameLst>
                                      </p:cBhvr>
                                      <p:tavLst>
                                        <p:tav tm="0">
                                          <p:val>
                                            <p:strVal val="#ppt_x"/>
                                          </p:val>
                                        </p:tav>
                                        <p:tav tm="100000">
                                          <p:val>
                                            <p:strVal val="#ppt_x"/>
                                          </p:val>
                                        </p:tav>
                                      </p:tavLst>
                                    </p:anim>
                                    <p:anim calcmode="lin" valueType="num">
                                      <p:cBhvr additive="repl">
                                        <p:cTn id="340" dur="500" fill="hold"/>
                                        <p:tgtEl>
                                          <p:spTgt spid="124"/>
                                        </p:tgtEl>
                                        <p:attrNameLst>
                                          <p:attrName>ppt_y</p:attrName>
                                        </p:attrNameLst>
                                      </p:cBhvr>
                                      <p:tavLst>
                                        <p:tav tm="0">
                                          <p:val>
                                            <p:strVal val="#ppt_y+.1"/>
                                          </p:val>
                                        </p:tav>
                                        <p:tav tm="100000">
                                          <p:val>
                                            <p:strVal val="#ppt_y"/>
                                          </p:val>
                                        </p:tav>
                                      </p:tavLst>
                                    </p:anim>
                                  </p:childTnLst>
                                </p:cTn>
                              </p:par>
                            </p:childTnLst>
                          </p:cTn>
                        </p:par>
                        <p:par>
                          <p:cTn id="341" fill="hold">
                            <p:stCondLst>
                              <p:cond delay="500"/>
                            </p:stCondLst>
                            <p:childTnLst>
                              <p:par>
                                <p:cTn id="342" nodeType="afterEffect" fill="hold" presetClass="entr" presetID="2" presetSubtype="4">
                                  <p:stCondLst>
                                    <p:cond delay="0"/>
                                  </p:stCondLst>
                                  <p:childTnLst>
                                    <p:set>
                                      <p:cBhvr>
                                        <p:cTn id="343" dur="1" fill="hold">
                                          <p:stCondLst>
                                            <p:cond delay="0"/>
                                          </p:stCondLst>
                                        </p:cTn>
                                        <p:tgtEl>
                                          <p:spTgt spid="126"/>
                                        </p:tgtEl>
                                        <p:attrNameLst>
                                          <p:attrName>style.visibility</p:attrName>
                                        </p:attrNameLst>
                                      </p:cBhvr>
                                      <p:to>
                                        <p:strVal val="visible"/>
                                      </p:to>
                                    </p:set>
                                    <p:anim calcmode="lin" valueType="num">
                                      <p:cBhvr additive="repl">
                                        <p:cTn id="344" dur="500" fill="hold"/>
                                        <p:tgtEl>
                                          <p:spTgt spid="126"/>
                                        </p:tgtEl>
                                        <p:attrNameLst>
                                          <p:attrName>ppt_x</p:attrName>
                                        </p:attrNameLst>
                                      </p:cBhvr>
                                      <p:tavLst>
                                        <p:tav tm="0">
                                          <p:val>
                                            <p:strVal val="#ppt_x"/>
                                          </p:val>
                                        </p:tav>
                                        <p:tav tm="100000">
                                          <p:val>
                                            <p:strVal val="#ppt_x"/>
                                          </p:val>
                                        </p:tav>
                                      </p:tavLst>
                                    </p:anim>
                                    <p:anim calcmode="lin" valueType="num">
                                      <p:cBhvr additive="repl">
                                        <p:cTn id="345" dur="500" fill="hold"/>
                                        <p:tgtEl>
                                          <p:spTgt spid="126"/>
                                        </p:tgtEl>
                                        <p:attrNameLst>
                                          <p:attrName>ppt_y</p:attrName>
                                        </p:attrNameLst>
                                      </p:cBhvr>
                                      <p:tavLst>
                                        <p:tav tm="0">
                                          <p:val>
                                            <p:strVal val="1+#ppt_h/2"/>
                                          </p:val>
                                        </p:tav>
                                        <p:tav tm="100000">
                                          <p:val>
                                            <p:strVal val="#ppt_y"/>
                                          </p:val>
                                        </p:tav>
                                      </p:tavLst>
                                    </p:anim>
                                  </p:childTnLst>
                                </p:cTn>
                              </p:par>
                              <p:par>
                                <p:cTn id="346" nodeType="withEffect" fill="hold" presetClass="entr" presetID="2" presetSubtype="4">
                                  <p:stCondLst>
                                    <p:cond delay="0"/>
                                  </p:stCondLst>
                                  <p:childTnLst>
                                    <p:set>
                                      <p:cBhvr>
                                        <p:cTn id="347" dur="1" fill="hold">
                                          <p:stCondLst>
                                            <p:cond delay="0"/>
                                          </p:stCondLst>
                                        </p:cTn>
                                        <p:tgtEl>
                                          <p:spTgt spid="127"/>
                                        </p:tgtEl>
                                        <p:attrNameLst>
                                          <p:attrName>style.visibility</p:attrName>
                                        </p:attrNameLst>
                                      </p:cBhvr>
                                      <p:to>
                                        <p:strVal val="visible"/>
                                      </p:to>
                                    </p:set>
                                    <p:anim calcmode="lin" valueType="num">
                                      <p:cBhvr additive="repl">
                                        <p:cTn id="348" dur="500" fill="hold"/>
                                        <p:tgtEl>
                                          <p:spTgt spid="127"/>
                                        </p:tgtEl>
                                        <p:attrNameLst>
                                          <p:attrName>ppt_x</p:attrName>
                                        </p:attrNameLst>
                                      </p:cBhvr>
                                      <p:tavLst>
                                        <p:tav tm="0">
                                          <p:val>
                                            <p:strVal val="#ppt_x"/>
                                          </p:val>
                                        </p:tav>
                                        <p:tav tm="100000">
                                          <p:val>
                                            <p:strVal val="#ppt_x"/>
                                          </p:val>
                                        </p:tav>
                                      </p:tavLst>
                                    </p:anim>
                                    <p:anim calcmode="lin" valueType="num">
                                      <p:cBhvr additive="repl">
                                        <p:cTn id="349" dur="500" fill="hold"/>
                                        <p:tgtEl>
                                          <p:spTgt spid="1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28" name="图片 5" descr=""/>
          <p:cNvPicPr/>
          <p:nvPr/>
        </p:nvPicPr>
        <p:blipFill>
          <a:blip r:embed="rId1"/>
          <a:stretch/>
        </p:blipFill>
        <p:spPr>
          <a:xfrm>
            <a:off x="3894120" y="577080"/>
            <a:ext cx="754920" cy="574920"/>
          </a:xfrm>
          <a:prstGeom prst="rect">
            <a:avLst/>
          </a:prstGeom>
          <a:noFill/>
          <a:ln w="0">
            <a:noFill/>
          </a:ln>
        </p:spPr>
      </p:pic>
      <p:sp>
        <p:nvSpPr>
          <p:cNvPr id="129" name="文本框 7"/>
          <p:cNvSpPr/>
          <p:nvPr/>
        </p:nvSpPr>
        <p:spPr>
          <a:xfrm>
            <a:off x="4772520" y="567720"/>
            <a:ext cx="2706480" cy="584280"/>
          </a:xfrm>
          <a:prstGeom prst="rect">
            <a:avLst/>
          </a:prstGeom>
          <a:noFill/>
          <a:ln w="0">
            <a:noFill/>
          </a:ln>
        </p:spPr>
        <p:style>
          <a:lnRef idx="0"/>
          <a:fillRef idx="0"/>
          <a:effectRef idx="0"/>
          <a:fontRef idx="minor"/>
        </p:style>
        <p:txBody>
          <a:bodyPr lIns="38160" rIns="38160" tIns="25560" bIns="25560" anchor="t">
            <a:normAutofit fontScale="62500" lnSpcReduction="19999"/>
          </a:bodyPr>
          <a:p>
            <a:r>
              <a:rPr b="0" lang="en-US" sz="3200" strike="noStrike" u="none">
                <a:solidFill>
                  <a:schemeClr val="dk1"/>
                </a:solidFill>
                <a:effectLst/>
                <a:uFillTx/>
                <a:latin typeface="微软雅黑"/>
                <a:ea typeface="仿宋"/>
              </a:rPr>
              <a:t>Qixia Temple</a:t>
            </a:r>
            <a:endParaRPr b="0" lang="en-US" sz="3200" strike="noStrike" u="none">
              <a:solidFill>
                <a:srgbClr val="000000"/>
              </a:solidFill>
              <a:effectLst/>
              <a:uFillTx/>
              <a:latin typeface="Arial"/>
            </a:endParaRPr>
          </a:p>
          <a:p>
            <a:pPr defTabSz="914400">
              <a:lnSpc>
                <a:spcPct val="100000"/>
              </a:lnSpc>
            </a:pPr>
            <a:r>
              <a:rPr b="0" lang="zh-CN" sz="3200" strike="noStrike" u="none">
                <a:solidFill>
                  <a:schemeClr val="dk1"/>
                </a:solidFill>
                <a:effectLst/>
                <a:uFillTx/>
                <a:latin typeface="微软雅黑"/>
                <a:ea typeface="仿宋"/>
              </a:rPr>
              <a:t>栖霞寺</a:t>
            </a:r>
            <a:endParaRPr b="0" lang="en-US" sz="3200" strike="noStrike" u="none">
              <a:solidFill>
                <a:srgbClr val="000000"/>
              </a:solidFill>
              <a:effectLst/>
              <a:uFillTx/>
              <a:latin typeface="Arial"/>
            </a:endParaRPr>
          </a:p>
        </p:txBody>
      </p:sp>
      <p:sp>
        <p:nvSpPr>
          <p:cNvPr id="130" name="矩形 6"/>
          <p:cNvSpPr/>
          <p:nvPr/>
        </p:nvSpPr>
        <p:spPr>
          <a:xfrm>
            <a:off x="1040760" y="1720800"/>
            <a:ext cx="4756320" cy="4661640"/>
          </a:xfrm>
          <a:prstGeom prst="rect">
            <a:avLst/>
          </a:prstGeom>
          <a:noFill/>
          <a:ln w="0">
            <a:noFill/>
          </a:ln>
        </p:spPr>
        <p:style>
          <a:lnRef idx="0"/>
          <a:fillRef idx="0"/>
          <a:effectRef idx="0"/>
          <a:fontRef idx="minor"/>
        </p:style>
        <p:txBody>
          <a:bodyPr lIns="38160" rIns="38160" tIns="25560" bIns="25560" anchor="t">
            <a:normAutofit/>
          </a:bodyPr>
          <a:p>
            <a:pPr algn="just" defTabSz="914400">
              <a:lnSpc>
                <a:spcPct val="150000"/>
              </a:lnSpc>
              <a:tabLst>
                <a:tab algn="l" pos="0"/>
              </a:tabLst>
            </a:pPr>
            <a:r>
              <a:rPr b="0" lang="en-US" sz="2000" strike="noStrike" u="none">
                <a:solidFill>
                  <a:schemeClr val="dk1"/>
                </a:solidFill>
                <a:effectLst/>
                <a:uFillTx/>
                <a:latin typeface="等线"/>
                <a:ea typeface="等线"/>
              </a:rPr>
              <a:t>During the War of Resistance, it sheltered over 20,000 civilians from the flames of war. After the founding of the People’s Republic of China, the government funded the renovation of most of the temples and turned the surrounding area into qixia Mountain Scenic area, which not only protected the ancient buildings but also brought abundant revenue for the city’s development.  </a:t>
            </a:r>
            <a:endParaRPr b="0" lang="en-US" sz="2000" strike="noStrike" u="none">
              <a:solidFill>
                <a:srgbClr val="000000"/>
              </a:solidFill>
              <a:effectLst/>
              <a:uFillTx/>
              <a:latin typeface="Arial"/>
            </a:endParaRPr>
          </a:p>
        </p:txBody>
      </p:sp>
      <p:sp>
        <p:nvSpPr>
          <p:cNvPr id="131" name="图片 8"/>
          <p:cNvSpPr/>
          <p:nvPr/>
        </p:nvSpPr>
        <p:spPr>
          <a:xfrm>
            <a:off x="6095880" y="2141640"/>
            <a:ext cx="5274000" cy="3507840"/>
          </a:xfrm>
          <a:prstGeom prst="roundRect">
            <a:avLst>
              <a:gd name="adj" fmla="val 8594"/>
            </a:avLst>
          </a:pr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timing>
    <p:tnLst>
      <p:par>
        <p:cTn id="350" dur="indefinite" restart="never" nodeType="tmRoot">
          <p:childTnLst>
            <p:seq>
              <p:cTn id="351" dur="indefinite" nodeType="mainSeq">
                <p:childTnLst>
                  <p:par>
                    <p:cTn id="352" fill="hold">
                      <p:stCondLst>
                        <p:cond delay="0"/>
                      </p:stCondLst>
                      <p:childTnLst>
                        <p:par>
                          <p:cTn id="353" fill="hold">
                            <p:stCondLst>
                              <p:cond delay="0"/>
                            </p:stCondLst>
                            <p:childTnLst>
                              <p:par>
                                <p:cTn id="354" nodeType="withEffect" fill="hold" presetClass="entr" presetID="42">
                                  <p:stCondLst>
                                    <p:cond delay="0"/>
                                  </p:stCondLst>
                                  <p:childTnLst>
                                    <p:set>
                                      <p:cBhvr>
                                        <p:cTn id="355" dur="1" fill="hold">
                                          <p:stCondLst>
                                            <p:cond delay="0"/>
                                          </p:stCondLst>
                                        </p:cTn>
                                        <p:tgtEl>
                                          <p:spTgt spid="129"/>
                                        </p:tgtEl>
                                        <p:attrNameLst>
                                          <p:attrName>style.visibility</p:attrName>
                                        </p:attrNameLst>
                                      </p:cBhvr>
                                      <p:to>
                                        <p:strVal val="visible"/>
                                      </p:to>
                                    </p:set>
                                    <p:animEffect filter="fade" transition="in">
                                      <p:cBhvr additive="repl">
                                        <p:cTn id="356" dur="500"/>
                                        <p:tgtEl>
                                          <p:spTgt spid="129"/>
                                        </p:tgtEl>
                                      </p:cBhvr>
                                    </p:animEffect>
                                    <p:anim calcmode="lin" valueType="num">
                                      <p:cBhvr additive="repl">
                                        <p:cTn id="357" dur="500" fill="hold"/>
                                        <p:tgtEl>
                                          <p:spTgt spid="129"/>
                                        </p:tgtEl>
                                        <p:attrNameLst>
                                          <p:attrName>ppt_x</p:attrName>
                                        </p:attrNameLst>
                                      </p:cBhvr>
                                      <p:tavLst>
                                        <p:tav tm="0">
                                          <p:val>
                                            <p:strVal val="#ppt_x"/>
                                          </p:val>
                                        </p:tav>
                                        <p:tav tm="100000">
                                          <p:val>
                                            <p:strVal val="#ppt_x"/>
                                          </p:val>
                                        </p:tav>
                                      </p:tavLst>
                                    </p:anim>
                                    <p:anim calcmode="lin" valueType="num">
                                      <p:cBhvr additive="repl">
                                        <p:cTn id="358" dur="500" fill="hold"/>
                                        <p:tgtEl>
                                          <p:spTgt spid="129"/>
                                        </p:tgtEl>
                                        <p:attrNameLst>
                                          <p:attrName>ppt_y</p:attrName>
                                        </p:attrNameLst>
                                      </p:cBhvr>
                                      <p:tavLst>
                                        <p:tav tm="0">
                                          <p:val>
                                            <p:strVal val="#ppt_y+.1"/>
                                          </p:val>
                                        </p:tav>
                                        <p:tav tm="100000">
                                          <p:val>
                                            <p:strVal val="#ppt_y"/>
                                          </p:val>
                                        </p:tav>
                                      </p:tavLst>
                                    </p:anim>
                                  </p:childTnLst>
                                </p:cTn>
                              </p:par>
                              <p:par>
                                <p:cTn id="359" nodeType="withEffect" fill="hold" presetClass="entr" presetID="42">
                                  <p:stCondLst>
                                    <p:cond delay="0"/>
                                  </p:stCondLst>
                                  <p:childTnLst>
                                    <p:set>
                                      <p:cBhvr>
                                        <p:cTn id="360" dur="1" fill="hold">
                                          <p:stCondLst>
                                            <p:cond delay="0"/>
                                          </p:stCondLst>
                                        </p:cTn>
                                        <p:tgtEl>
                                          <p:spTgt spid="128"/>
                                        </p:tgtEl>
                                        <p:attrNameLst>
                                          <p:attrName>style.visibility</p:attrName>
                                        </p:attrNameLst>
                                      </p:cBhvr>
                                      <p:to>
                                        <p:strVal val="visible"/>
                                      </p:to>
                                    </p:set>
                                    <p:animEffect filter="fade" transition="in">
                                      <p:cBhvr additive="repl">
                                        <p:cTn id="361" dur="500"/>
                                        <p:tgtEl>
                                          <p:spTgt spid="128"/>
                                        </p:tgtEl>
                                      </p:cBhvr>
                                    </p:animEffect>
                                    <p:anim calcmode="lin" valueType="num">
                                      <p:cBhvr additive="repl">
                                        <p:cTn id="362" dur="500" fill="hold"/>
                                        <p:tgtEl>
                                          <p:spTgt spid="128"/>
                                        </p:tgtEl>
                                        <p:attrNameLst>
                                          <p:attrName>ppt_x</p:attrName>
                                        </p:attrNameLst>
                                      </p:cBhvr>
                                      <p:tavLst>
                                        <p:tav tm="0">
                                          <p:val>
                                            <p:strVal val="#ppt_x"/>
                                          </p:val>
                                        </p:tav>
                                        <p:tav tm="100000">
                                          <p:val>
                                            <p:strVal val="#ppt_x"/>
                                          </p:val>
                                        </p:tav>
                                      </p:tavLst>
                                    </p:anim>
                                    <p:anim calcmode="lin" valueType="num">
                                      <p:cBhvr additive="repl">
                                        <p:cTn id="363" dur="500" fill="hold"/>
                                        <p:tgtEl>
                                          <p:spTgt spid="128"/>
                                        </p:tgtEl>
                                        <p:attrNameLst>
                                          <p:attrName>ppt_y</p:attrName>
                                        </p:attrNameLst>
                                      </p:cBhvr>
                                      <p:tavLst>
                                        <p:tav tm="0">
                                          <p:val>
                                            <p:strVal val="#ppt_y+.1"/>
                                          </p:val>
                                        </p:tav>
                                        <p:tav tm="100000">
                                          <p:val>
                                            <p:strVal val="#ppt_y"/>
                                          </p:val>
                                        </p:tav>
                                      </p:tavLst>
                                    </p:anim>
                                  </p:childTnLst>
                                </p:cTn>
                              </p:par>
                            </p:childTnLst>
                          </p:cTn>
                        </p:par>
                        <p:par>
                          <p:cTn id="364" fill="hold">
                            <p:stCondLst>
                              <p:cond delay="500"/>
                            </p:stCondLst>
                            <p:childTnLst>
                              <p:par>
                                <p:cTn id="365" nodeType="afterEffect" fill="hold" presetClass="entr" presetID="10">
                                  <p:stCondLst>
                                    <p:cond delay="0"/>
                                  </p:stCondLst>
                                  <p:childTnLst>
                                    <p:set>
                                      <p:cBhvr>
                                        <p:cTn id="366" dur="1" fill="hold">
                                          <p:stCondLst>
                                            <p:cond delay="0"/>
                                          </p:stCondLst>
                                        </p:cTn>
                                        <p:tgtEl>
                                          <p:spTgt spid="130"/>
                                        </p:tgtEl>
                                        <p:attrNameLst>
                                          <p:attrName>style.visibility</p:attrName>
                                        </p:attrNameLst>
                                      </p:cBhvr>
                                      <p:to>
                                        <p:strVal val="visible"/>
                                      </p:to>
                                    </p:set>
                                    <p:animEffect filter="fade" transition="in">
                                      <p:cBhvr additive="repl">
                                        <p:cTn id="367" dur="500"/>
                                        <p:tgtEl>
                                          <p:spTgt spid="130"/>
                                        </p:tgtEl>
                                      </p:cBhvr>
                                    </p:animEffect>
                                  </p:childTnLst>
                                </p:cTn>
                              </p:par>
                              <p:par>
                                <p:cTn id="368" nodeType="withEffect" fill="hold" presetClass="entr" presetID="10">
                                  <p:stCondLst>
                                    <p:cond delay="0"/>
                                  </p:stCondLst>
                                  <p:childTnLst>
                                    <p:set>
                                      <p:cBhvr>
                                        <p:cTn id="369" dur="1" fill="hold">
                                          <p:stCondLst>
                                            <p:cond delay="0"/>
                                          </p:stCondLst>
                                        </p:cTn>
                                        <p:tgtEl>
                                          <p:spTgt spid="131"/>
                                        </p:tgtEl>
                                        <p:attrNameLst>
                                          <p:attrName>style.visibility</p:attrName>
                                        </p:attrNameLst>
                                      </p:cBhvr>
                                      <p:to>
                                        <p:strVal val="visible"/>
                                      </p:to>
                                    </p:set>
                                    <p:animEffect filter="fade" transition="in">
                                      <p:cBhvr additive="repl">
                                        <p:cTn id="370" dur="500"/>
                                        <p:tgtEl>
                                          <p:spTgt spid="1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32" name="图片 5" descr=""/>
          <p:cNvPicPr/>
          <p:nvPr/>
        </p:nvPicPr>
        <p:blipFill>
          <a:blip r:embed="rId1"/>
          <a:stretch/>
        </p:blipFill>
        <p:spPr>
          <a:xfrm>
            <a:off x="3894120" y="577080"/>
            <a:ext cx="754920" cy="574920"/>
          </a:xfrm>
          <a:prstGeom prst="rect">
            <a:avLst/>
          </a:prstGeom>
          <a:noFill/>
          <a:ln w="0">
            <a:noFill/>
          </a:ln>
        </p:spPr>
      </p:pic>
      <p:sp>
        <p:nvSpPr>
          <p:cNvPr id="133" name="文本框 7"/>
          <p:cNvSpPr/>
          <p:nvPr/>
        </p:nvSpPr>
        <p:spPr>
          <a:xfrm>
            <a:off x="4772520" y="567720"/>
            <a:ext cx="2946960" cy="58428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3200" strike="noStrike" u="none">
                <a:solidFill>
                  <a:schemeClr val="dk1">
                    <a:lumMod val="50000"/>
                    <a:lumOff val="50000"/>
                  </a:schemeClr>
                </a:solidFill>
                <a:effectLst/>
                <a:uFillTx/>
                <a:latin typeface="微软雅黑"/>
                <a:ea typeface="仿宋"/>
              </a:rPr>
              <a:t>Wuzhen Town</a:t>
            </a:r>
            <a:endParaRPr b="0" lang="en-US" sz="3200" strike="noStrike" u="none">
              <a:solidFill>
                <a:srgbClr val="000000"/>
              </a:solidFill>
              <a:effectLst/>
              <a:uFillTx/>
              <a:latin typeface="Arial"/>
            </a:endParaRPr>
          </a:p>
        </p:txBody>
      </p:sp>
      <p:sp>
        <p:nvSpPr>
          <p:cNvPr id="134" name="矩形 6"/>
          <p:cNvSpPr/>
          <p:nvPr/>
        </p:nvSpPr>
        <p:spPr>
          <a:xfrm>
            <a:off x="778320" y="1739520"/>
            <a:ext cx="4513320" cy="4467600"/>
          </a:xfrm>
          <a:prstGeom prst="rect">
            <a:avLst/>
          </a:prstGeom>
          <a:noFill/>
          <a:ln w="0">
            <a:noFill/>
          </a:ln>
        </p:spPr>
        <p:style>
          <a:lnRef idx="0"/>
          <a:fillRef idx="0"/>
          <a:effectRef idx="0"/>
          <a:fontRef idx="minor"/>
        </p:style>
        <p:txBody>
          <a:bodyPr lIns="38160" rIns="38160" tIns="25560" bIns="25560" anchor="t">
            <a:normAutofit/>
          </a:bodyPr>
          <a:p>
            <a:pPr algn="just" defTabSz="914400">
              <a:lnSpc>
                <a:spcPct val="150000"/>
              </a:lnSpc>
              <a:tabLst>
                <a:tab algn="l" pos="0"/>
              </a:tabLst>
            </a:pPr>
            <a:r>
              <a:rPr b="0" lang="en-US" sz="2400" strike="noStrike" u="none">
                <a:solidFill>
                  <a:schemeClr val="dk1"/>
                </a:solidFill>
                <a:effectLst/>
                <a:uFillTx/>
                <a:latin typeface="等线"/>
                <a:ea typeface="等线"/>
              </a:rPr>
              <a:t>       Wuzhen,located in Jiaxing City, Zhejiang Province,is a famous historical and cultural town in China. Wuzhen repaired damaged old streets and houses with old materials and traditional craftsmanship and restored or rebuilt of parts of old buildings.</a:t>
            </a:r>
            <a:endParaRPr b="0" lang="en-US" sz="2400" strike="noStrike" u="none">
              <a:solidFill>
                <a:srgbClr val="000000"/>
              </a:solidFill>
              <a:effectLst/>
              <a:uFillTx/>
              <a:latin typeface="Arial"/>
            </a:endParaRPr>
          </a:p>
        </p:txBody>
      </p:sp>
      <p:pic>
        <p:nvPicPr>
          <p:cNvPr id="135" name="图片 9" descr=""/>
          <p:cNvPicPr/>
          <p:nvPr/>
        </p:nvPicPr>
        <p:blipFill>
          <a:blip r:embed="rId2"/>
          <a:stretch/>
        </p:blipFill>
        <p:spPr>
          <a:xfrm>
            <a:off x="6246360" y="2211120"/>
            <a:ext cx="5274000" cy="3368160"/>
          </a:xfrm>
          <a:prstGeom prst="rect">
            <a:avLst/>
          </a:prstGeom>
          <a:noFill/>
          <a:ln cap="sq" w="88920">
            <a:solidFill>
              <a:srgbClr val="000000"/>
            </a:solidFill>
            <a:miter/>
          </a:ln>
        </p:spPr>
      </p:pic>
    </p:spTree>
  </p:cSld>
  <mc:AlternateContent>
    <mc:Choice Requires="p14">
      <p:transition spd="slow" p14:dur="2000"/>
    </mc:Choice>
    <mc:Fallback>
      <p:transition spd="slow"/>
    </mc:Fallback>
  </mc:AlternateContent>
  <p:timing>
    <p:tnLst>
      <p:par>
        <p:cTn id="371" dur="indefinite" restart="never" nodeType="tmRoot">
          <p:childTnLst>
            <p:seq>
              <p:cTn id="372" dur="indefinite" nodeType="mainSeq">
                <p:childTnLst>
                  <p:par>
                    <p:cTn id="373" fill="hold">
                      <p:stCondLst>
                        <p:cond delay="0"/>
                      </p:stCondLst>
                      <p:childTnLst>
                        <p:par>
                          <p:cTn id="374" fill="hold">
                            <p:stCondLst>
                              <p:cond delay="0"/>
                            </p:stCondLst>
                            <p:childTnLst>
                              <p:par>
                                <p:cTn id="375" nodeType="withEffect" fill="hold" presetClass="entr" presetID="42">
                                  <p:stCondLst>
                                    <p:cond delay="0"/>
                                  </p:stCondLst>
                                  <p:childTnLst>
                                    <p:set>
                                      <p:cBhvr>
                                        <p:cTn id="376" dur="1" fill="hold">
                                          <p:stCondLst>
                                            <p:cond delay="0"/>
                                          </p:stCondLst>
                                        </p:cTn>
                                        <p:tgtEl>
                                          <p:spTgt spid="133"/>
                                        </p:tgtEl>
                                        <p:attrNameLst>
                                          <p:attrName>style.visibility</p:attrName>
                                        </p:attrNameLst>
                                      </p:cBhvr>
                                      <p:to>
                                        <p:strVal val="visible"/>
                                      </p:to>
                                    </p:set>
                                    <p:animEffect filter="fade" transition="in">
                                      <p:cBhvr additive="repl">
                                        <p:cTn id="377" dur="500"/>
                                        <p:tgtEl>
                                          <p:spTgt spid="133"/>
                                        </p:tgtEl>
                                      </p:cBhvr>
                                    </p:animEffect>
                                    <p:anim calcmode="lin" valueType="num">
                                      <p:cBhvr additive="repl">
                                        <p:cTn id="378" dur="500" fill="hold"/>
                                        <p:tgtEl>
                                          <p:spTgt spid="133"/>
                                        </p:tgtEl>
                                        <p:attrNameLst>
                                          <p:attrName>ppt_x</p:attrName>
                                        </p:attrNameLst>
                                      </p:cBhvr>
                                      <p:tavLst>
                                        <p:tav tm="0">
                                          <p:val>
                                            <p:strVal val="#ppt_x"/>
                                          </p:val>
                                        </p:tav>
                                        <p:tav tm="100000">
                                          <p:val>
                                            <p:strVal val="#ppt_x"/>
                                          </p:val>
                                        </p:tav>
                                      </p:tavLst>
                                    </p:anim>
                                    <p:anim calcmode="lin" valueType="num">
                                      <p:cBhvr additive="repl">
                                        <p:cTn id="379" dur="500" fill="hold"/>
                                        <p:tgtEl>
                                          <p:spTgt spid="133"/>
                                        </p:tgtEl>
                                        <p:attrNameLst>
                                          <p:attrName>ppt_y</p:attrName>
                                        </p:attrNameLst>
                                      </p:cBhvr>
                                      <p:tavLst>
                                        <p:tav tm="0">
                                          <p:val>
                                            <p:strVal val="#ppt_y+.1"/>
                                          </p:val>
                                        </p:tav>
                                        <p:tav tm="100000">
                                          <p:val>
                                            <p:strVal val="#ppt_y"/>
                                          </p:val>
                                        </p:tav>
                                      </p:tavLst>
                                    </p:anim>
                                  </p:childTnLst>
                                </p:cTn>
                              </p:par>
                              <p:par>
                                <p:cTn id="380" nodeType="withEffect" fill="hold" presetClass="entr" presetID="42">
                                  <p:stCondLst>
                                    <p:cond delay="0"/>
                                  </p:stCondLst>
                                  <p:childTnLst>
                                    <p:set>
                                      <p:cBhvr>
                                        <p:cTn id="381" dur="1" fill="hold">
                                          <p:stCondLst>
                                            <p:cond delay="0"/>
                                          </p:stCondLst>
                                        </p:cTn>
                                        <p:tgtEl>
                                          <p:spTgt spid="132"/>
                                        </p:tgtEl>
                                        <p:attrNameLst>
                                          <p:attrName>style.visibility</p:attrName>
                                        </p:attrNameLst>
                                      </p:cBhvr>
                                      <p:to>
                                        <p:strVal val="visible"/>
                                      </p:to>
                                    </p:set>
                                    <p:animEffect filter="fade" transition="in">
                                      <p:cBhvr additive="repl">
                                        <p:cTn id="382" dur="500"/>
                                        <p:tgtEl>
                                          <p:spTgt spid="132"/>
                                        </p:tgtEl>
                                      </p:cBhvr>
                                    </p:animEffect>
                                    <p:anim calcmode="lin" valueType="num">
                                      <p:cBhvr additive="repl">
                                        <p:cTn id="383" dur="500" fill="hold"/>
                                        <p:tgtEl>
                                          <p:spTgt spid="132"/>
                                        </p:tgtEl>
                                        <p:attrNameLst>
                                          <p:attrName>ppt_x</p:attrName>
                                        </p:attrNameLst>
                                      </p:cBhvr>
                                      <p:tavLst>
                                        <p:tav tm="0">
                                          <p:val>
                                            <p:strVal val="#ppt_x"/>
                                          </p:val>
                                        </p:tav>
                                        <p:tav tm="100000">
                                          <p:val>
                                            <p:strVal val="#ppt_x"/>
                                          </p:val>
                                        </p:tav>
                                      </p:tavLst>
                                    </p:anim>
                                    <p:anim calcmode="lin" valueType="num">
                                      <p:cBhvr additive="repl">
                                        <p:cTn id="384" dur="500" fill="hold"/>
                                        <p:tgtEl>
                                          <p:spTgt spid="132"/>
                                        </p:tgtEl>
                                        <p:attrNameLst>
                                          <p:attrName>ppt_y</p:attrName>
                                        </p:attrNameLst>
                                      </p:cBhvr>
                                      <p:tavLst>
                                        <p:tav tm="0">
                                          <p:val>
                                            <p:strVal val="#ppt_y+.1"/>
                                          </p:val>
                                        </p:tav>
                                        <p:tav tm="100000">
                                          <p:val>
                                            <p:strVal val="#ppt_y"/>
                                          </p:val>
                                        </p:tav>
                                      </p:tavLst>
                                    </p:anim>
                                  </p:childTnLst>
                                </p:cTn>
                              </p:par>
                            </p:childTnLst>
                          </p:cTn>
                        </p:par>
                        <p:par>
                          <p:cTn id="385" fill="hold">
                            <p:stCondLst>
                              <p:cond delay="500"/>
                            </p:stCondLst>
                            <p:childTnLst>
                              <p:par>
                                <p:cTn id="386" nodeType="afterEffect" fill="hold" presetClass="entr" presetID="14" presetSubtype="10">
                                  <p:stCondLst>
                                    <p:cond delay="0"/>
                                  </p:stCondLst>
                                  <p:childTnLst>
                                    <p:set>
                                      <p:cBhvr>
                                        <p:cTn id="387" dur="1" fill="hold">
                                          <p:stCondLst>
                                            <p:cond delay="0"/>
                                          </p:stCondLst>
                                        </p:cTn>
                                        <p:tgtEl>
                                          <p:spTgt spid="134"/>
                                        </p:tgtEl>
                                        <p:attrNameLst>
                                          <p:attrName>style.visibility</p:attrName>
                                        </p:attrNameLst>
                                      </p:cBhvr>
                                      <p:to>
                                        <p:strVal val="visible"/>
                                      </p:to>
                                    </p:set>
                                    <p:animEffect filter="randombar(horizontal)" transition="in">
                                      <p:cBhvr additive="repl">
                                        <p:cTn id="388" dur="500"/>
                                        <p:tgtEl>
                                          <p:spTgt spid="134"/>
                                        </p:tgtEl>
                                      </p:cBhvr>
                                    </p:animEffect>
                                  </p:childTnLst>
                                </p:cTn>
                              </p:par>
                              <p:par>
                                <p:cTn id="389" nodeType="withEffect" fill="hold" presetClass="entr" presetID="14" presetSubtype="10">
                                  <p:stCondLst>
                                    <p:cond delay="0"/>
                                  </p:stCondLst>
                                  <p:childTnLst>
                                    <p:set>
                                      <p:cBhvr>
                                        <p:cTn id="390" dur="1" fill="hold">
                                          <p:stCondLst>
                                            <p:cond delay="0"/>
                                          </p:stCondLst>
                                        </p:cTn>
                                        <p:tgtEl>
                                          <p:spTgt spid="135"/>
                                        </p:tgtEl>
                                        <p:attrNameLst>
                                          <p:attrName>style.visibility</p:attrName>
                                        </p:attrNameLst>
                                      </p:cBhvr>
                                      <p:to>
                                        <p:strVal val="visible"/>
                                      </p:to>
                                    </p:set>
                                    <p:animEffect filter="randombar(horizontal)" transition="in">
                                      <p:cBhvr additive="repl">
                                        <p:cTn id="391" dur="500"/>
                                        <p:tgtEl>
                                          <p:spTgt spid="1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36" name="图片 5" descr=""/>
          <p:cNvPicPr/>
          <p:nvPr/>
        </p:nvPicPr>
        <p:blipFill>
          <a:blip r:embed="rId1"/>
          <a:stretch/>
        </p:blipFill>
        <p:spPr>
          <a:xfrm>
            <a:off x="3894120" y="577080"/>
            <a:ext cx="754920" cy="574920"/>
          </a:xfrm>
          <a:prstGeom prst="rect">
            <a:avLst/>
          </a:prstGeom>
          <a:noFill/>
          <a:ln w="0">
            <a:noFill/>
          </a:ln>
        </p:spPr>
      </p:pic>
      <p:sp>
        <p:nvSpPr>
          <p:cNvPr id="137" name="文本框 7"/>
          <p:cNvSpPr/>
          <p:nvPr/>
        </p:nvSpPr>
        <p:spPr>
          <a:xfrm>
            <a:off x="4772520" y="567720"/>
            <a:ext cx="2946960" cy="58428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3200" strike="noStrike" u="none">
                <a:solidFill>
                  <a:schemeClr val="dk1">
                    <a:lumMod val="50000"/>
                    <a:lumOff val="50000"/>
                  </a:schemeClr>
                </a:solidFill>
                <a:effectLst/>
                <a:uFillTx/>
                <a:latin typeface="微软雅黑"/>
                <a:ea typeface="仿宋"/>
              </a:rPr>
              <a:t>Wuzhen Town</a:t>
            </a:r>
            <a:endParaRPr b="0" lang="en-US" sz="3200" strike="noStrike" u="none">
              <a:solidFill>
                <a:srgbClr val="000000"/>
              </a:solidFill>
              <a:effectLst/>
              <a:uFillTx/>
              <a:latin typeface="Arial"/>
            </a:endParaRPr>
          </a:p>
        </p:txBody>
      </p:sp>
      <p:sp>
        <p:nvSpPr>
          <p:cNvPr id="138" name="矩形 6"/>
          <p:cNvSpPr/>
          <p:nvPr/>
        </p:nvSpPr>
        <p:spPr>
          <a:xfrm>
            <a:off x="1040760" y="1720800"/>
            <a:ext cx="3910320" cy="4467600"/>
          </a:xfrm>
          <a:prstGeom prst="rect">
            <a:avLst/>
          </a:prstGeom>
          <a:noFill/>
          <a:ln w="0">
            <a:noFill/>
          </a:ln>
        </p:spPr>
        <p:style>
          <a:lnRef idx="0"/>
          <a:fillRef idx="0"/>
          <a:effectRef idx="0"/>
          <a:fontRef idx="minor"/>
        </p:style>
        <p:txBody>
          <a:bodyPr lIns="38160" rIns="38160" tIns="25560" bIns="25560" anchor="t">
            <a:normAutofit/>
          </a:bodyPr>
          <a:p>
            <a:pPr algn="just" defTabSz="914400">
              <a:lnSpc>
                <a:spcPct val="150000"/>
              </a:lnSpc>
              <a:tabLst>
                <a:tab algn="l" pos="0"/>
              </a:tabLst>
            </a:pPr>
            <a:r>
              <a:rPr b="0" lang="en-US" sz="2400" strike="noStrike" u="none">
                <a:solidFill>
                  <a:schemeClr val="dk1"/>
                </a:solidFill>
                <a:effectLst/>
                <a:uFillTx/>
                <a:latin typeface="等线"/>
                <a:ea typeface="等线"/>
              </a:rPr>
              <a:t>   Wuzhen well restored and maintained the original appearance of the ancient town, perfectly shows the beauty of Jiangnan Water Town. When it rains, the hazy beauty seems to be in the ink painting.</a:t>
            </a:r>
            <a:endParaRPr b="0" lang="en-US" sz="2400" strike="noStrike" u="none">
              <a:solidFill>
                <a:srgbClr val="000000"/>
              </a:solidFill>
              <a:effectLst/>
              <a:uFillTx/>
              <a:latin typeface="Arial"/>
            </a:endParaRPr>
          </a:p>
        </p:txBody>
      </p:sp>
      <p:pic>
        <p:nvPicPr>
          <p:cNvPr id="139" name="图片 9" descr="古镇旅游发展"/>
          <p:cNvPicPr/>
          <p:nvPr/>
        </p:nvPicPr>
        <p:blipFill>
          <a:blip r:embed="rId2"/>
          <a:stretch/>
        </p:blipFill>
        <p:spPr>
          <a:xfrm>
            <a:off x="5877000" y="2006280"/>
            <a:ext cx="5274000" cy="3273120"/>
          </a:xfrm>
          <a:prstGeom prst="rect">
            <a:avLst/>
          </a:prstGeom>
          <a:noFill/>
          <a:ln w="0">
            <a:noFill/>
          </a:ln>
          <a:effectLst>
            <a:outerShdw dist="0" dir="0" blurRad="190440" rotWithShape="0">
              <a:srgbClr val="000000">
                <a:alpha val="70000"/>
              </a:srgbClr>
            </a:outerShdw>
          </a:effectLst>
        </p:spPr>
      </p:pic>
    </p:spTree>
  </p:cSld>
  <mc:AlternateContent>
    <mc:Choice Requires="p14">
      <p:transition spd="slow" p14:dur="2000"/>
    </mc:Choice>
    <mc:Fallback>
      <p:transition spd="slow"/>
    </mc:Fallback>
  </mc:AlternateContent>
  <p:timing>
    <p:tnLst>
      <p:par>
        <p:cTn id="392" dur="indefinite" restart="never" nodeType="tmRoot">
          <p:childTnLst>
            <p:seq>
              <p:cTn id="393" dur="indefinite" nodeType="mainSeq">
                <p:childTnLst>
                  <p:par>
                    <p:cTn id="394" fill="hold">
                      <p:stCondLst>
                        <p:cond delay="0"/>
                      </p:stCondLst>
                      <p:childTnLst>
                        <p:par>
                          <p:cTn id="395" fill="hold">
                            <p:stCondLst>
                              <p:cond delay="0"/>
                            </p:stCondLst>
                            <p:childTnLst>
                              <p:par>
                                <p:cTn id="396" nodeType="withEffect" fill="hold" presetClass="entr" presetID="42">
                                  <p:stCondLst>
                                    <p:cond delay="0"/>
                                  </p:stCondLst>
                                  <p:childTnLst>
                                    <p:set>
                                      <p:cBhvr>
                                        <p:cTn id="397" dur="1" fill="hold">
                                          <p:stCondLst>
                                            <p:cond delay="0"/>
                                          </p:stCondLst>
                                        </p:cTn>
                                        <p:tgtEl>
                                          <p:spTgt spid="137"/>
                                        </p:tgtEl>
                                        <p:attrNameLst>
                                          <p:attrName>style.visibility</p:attrName>
                                        </p:attrNameLst>
                                      </p:cBhvr>
                                      <p:to>
                                        <p:strVal val="visible"/>
                                      </p:to>
                                    </p:set>
                                    <p:animEffect filter="fade" transition="in">
                                      <p:cBhvr additive="repl">
                                        <p:cTn id="398" dur="500"/>
                                        <p:tgtEl>
                                          <p:spTgt spid="137"/>
                                        </p:tgtEl>
                                      </p:cBhvr>
                                    </p:animEffect>
                                    <p:anim calcmode="lin" valueType="num">
                                      <p:cBhvr additive="repl">
                                        <p:cTn id="399" dur="500" fill="hold"/>
                                        <p:tgtEl>
                                          <p:spTgt spid="137"/>
                                        </p:tgtEl>
                                        <p:attrNameLst>
                                          <p:attrName>ppt_x</p:attrName>
                                        </p:attrNameLst>
                                      </p:cBhvr>
                                      <p:tavLst>
                                        <p:tav tm="0">
                                          <p:val>
                                            <p:strVal val="#ppt_x"/>
                                          </p:val>
                                        </p:tav>
                                        <p:tav tm="100000">
                                          <p:val>
                                            <p:strVal val="#ppt_x"/>
                                          </p:val>
                                        </p:tav>
                                      </p:tavLst>
                                    </p:anim>
                                    <p:anim calcmode="lin" valueType="num">
                                      <p:cBhvr additive="repl">
                                        <p:cTn id="400" dur="500" fill="hold"/>
                                        <p:tgtEl>
                                          <p:spTgt spid="137"/>
                                        </p:tgtEl>
                                        <p:attrNameLst>
                                          <p:attrName>ppt_y</p:attrName>
                                        </p:attrNameLst>
                                      </p:cBhvr>
                                      <p:tavLst>
                                        <p:tav tm="0">
                                          <p:val>
                                            <p:strVal val="#ppt_y+.1"/>
                                          </p:val>
                                        </p:tav>
                                        <p:tav tm="100000">
                                          <p:val>
                                            <p:strVal val="#ppt_y"/>
                                          </p:val>
                                        </p:tav>
                                      </p:tavLst>
                                    </p:anim>
                                  </p:childTnLst>
                                </p:cTn>
                              </p:par>
                              <p:par>
                                <p:cTn id="401" nodeType="withEffect" fill="hold" presetClass="entr" presetID="42">
                                  <p:stCondLst>
                                    <p:cond delay="0"/>
                                  </p:stCondLst>
                                  <p:childTnLst>
                                    <p:set>
                                      <p:cBhvr>
                                        <p:cTn id="402" dur="1" fill="hold">
                                          <p:stCondLst>
                                            <p:cond delay="0"/>
                                          </p:stCondLst>
                                        </p:cTn>
                                        <p:tgtEl>
                                          <p:spTgt spid="136"/>
                                        </p:tgtEl>
                                        <p:attrNameLst>
                                          <p:attrName>style.visibility</p:attrName>
                                        </p:attrNameLst>
                                      </p:cBhvr>
                                      <p:to>
                                        <p:strVal val="visible"/>
                                      </p:to>
                                    </p:set>
                                    <p:animEffect filter="fade" transition="in">
                                      <p:cBhvr additive="repl">
                                        <p:cTn id="403" dur="500"/>
                                        <p:tgtEl>
                                          <p:spTgt spid="136"/>
                                        </p:tgtEl>
                                      </p:cBhvr>
                                    </p:animEffect>
                                    <p:anim calcmode="lin" valueType="num">
                                      <p:cBhvr additive="repl">
                                        <p:cTn id="404" dur="500" fill="hold"/>
                                        <p:tgtEl>
                                          <p:spTgt spid="136"/>
                                        </p:tgtEl>
                                        <p:attrNameLst>
                                          <p:attrName>ppt_x</p:attrName>
                                        </p:attrNameLst>
                                      </p:cBhvr>
                                      <p:tavLst>
                                        <p:tav tm="0">
                                          <p:val>
                                            <p:strVal val="#ppt_x"/>
                                          </p:val>
                                        </p:tav>
                                        <p:tav tm="100000">
                                          <p:val>
                                            <p:strVal val="#ppt_x"/>
                                          </p:val>
                                        </p:tav>
                                      </p:tavLst>
                                    </p:anim>
                                    <p:anim calcmode="lin" valueType="num">
                                      <p:cBhvr additive="repl">
                                        <p:cTn id="405" dur="500" fill="hold"/>
                                        <p:tgtEl>
                                          <p:spTgt spid="136"/>
                                        </p:tgtEl>
                                        <p:attrNameLst>
                                          <p:attrName>ppt_y</p:attrName>
                                        </p:attrNameLst>
                                      </p:cBhvr>
                                      <p:tavLst>
                                        <p:tav tm="0">
                                          <p:val>
                                            <p:strVal val="#ppt_y+.1"/>
                                          </p:val>
                                        </p:tav>
                                        <p:tav tm="100000">
                                          <p:val>
                                            <p:strVal val="#ppt_y"/>
                                          </p:val>
                                        </p:tav>
                                      </p:tavLst>
                                    </p:anim>
                                  </p:childTnLst>
                                </p:cTn>
                              </p:par>
                            </p:childTnLst>
                          </p:cTn>
                        </p:par>
                        <p:par>
                          <p:cTn id="406" fill="hold">
                            <p:stCondLst>
                              <p:cond delay="500"/>
                            </p:stCondLst>
                            <p:childTnLst>
                              <p:par>
                                <p:cTn id="407" nodeType="afterEffect" fill="hold" presetClass="entr" presetID="16" presetSubtype="21">
                                  <p:stCondLst>
                                    <p:cond delay="0"/>
                                  </p:stCondLst>
                                  <p:childTnLst>
                                    <p:set>
                                      <p:cBhvr>
                                        <p:cTn id="408" dur="1" fill="hold">
                                          <p:stCondLst>
                                            <p:cond delay="0"/>
                                          </p:stCondLst>
                                        </p:cTn>
                                        <p:tgtEl>
                                          <p:spTgt spid="138"/>
                                        </p:tgtEl>
                                        <p:attrNameLst>
                                          <p:attrName>style.visibility</p:attrName>
                                        </p:attrNameLst>
                                      </p:cBhvr>
                                      <p:to>
                                        <p:strVal val="visible"/>
                                      </p:to>
                                    </p:set>
                                    <p:animEffect filter="barn(inVertical)" transition="in">
                                      <p:cBhvr additive="repl">
                                        <p:cTn id="409" dur="500"/>
                                        <p:tgtEl>
                                          <p:spTgt spid="138"/>
                                        </p:tgtEl>
                                      </p:cBhvr>
                                    </p:animEffect>
                                  </p:childTnLst>
                                </p:cTn>
                              </p:par>
                              <p:par>
                                <p:cTn id="410" nodeType="withEffect" fill="hold" presetClass="entr" presetID="16" presetSubtype="21">
                                  <p:stCondLst>
                                    <p:cond delay="0"/>
                                  </p:stCondLst>
                                  <p:childTnLst>
                                    <p:set>
                                      <p:cBhvr>
                                        <p:cTn id="411" dur="1" fill="hold">
                                          <p:stCondLst>
                                            <p:cond delay="0"/>
                                          </p:stCondLst>
                                        </p:cTn>
                                        <p:tgtEl>
                                          <p:spTgt spid="139"/>
                                        </p:tgtEl>
                                        <p:attrNameLst>
                                          <p:attrName>style.visibility</p:attrName>
                                        </p:attrNameLst>
                                      </p:cBhvr>
                                      <p:to>
                                        <p:strVal val="visible"/>
                                      </p:to>
                                    </p:set>
                                    <p:animEffect filter="barn(inVertical)" transition="in">
                                      <p:cBhvr additive="repl">
                                        <p:cTn id="412" dur="5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sp>
        <p:nvSpPr>
          <p:cNvPr id="140" name="矩形 2"/>
          <p:cNvSpPr/>
          <p:nvPr/>
        </p:nvSpPr>
        <p:spPr>
          <a:xfrm>
            <a:off x="904320" y="1508760"/>
            <a:ext cx="3962160" cy="3840120"/>
          </a:xfrm>
          <a:prstGeom prst="rect">
            <a:avLst/>
          </a:prstGeom>
          <a:solidFill>
            <a:srgbClr val="b3946b"/>
          </a:solidFill>
          <a:ln w="12600">
            <a:noFill/>
          </a:ln>
        </p:spPr>
        <p:style>
          <a:lnRef idx="0"/>
          <a:fillRef idx="0"/>
          <a:effectRef idx="0"/>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微软雅黑"/>
              <a:ea typeface="仿宋"/>
            </a:endParaRPr>
          </a:p>
        </p:txBody>
      </p:sp>
      <p:sp>
        <p:nvSpPr>
          <p:cNvPr id="141" name="矩形 3"/>
          <p:cNvSpPr/>
          <p:nvPr/>
        </p:nvSpPr>
        <p:spPr>
          <a:xfrm>
            <a:off x="1870200" y="1333080"/>
            <a:ext cx="2029680" cy="4191840"/>
          </a:xfrm>
          <a:prstGeom prst="rect">
            <a:avLst/>
          </a:prstGeom>
          <a:blipFill rotWithShape="0">
            <a:blip r:embed="rId1">
              <a:alphaModFix amt="70000"/>
            </a:blip>
            <a:srcRect/>
            <a:stretch/>
          </a:blipFill>
          <a:ln w="12600">
            <a:noFill/>
          </a:ln>
        </p:spPr>
        <p:style>
          <a:lnRef idx="0"/>
          <a:fillRef idx="0"/>
          <a:effectRef idx="0"/>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微软雅黑"/>
              <a:ea typeface="仿宋"/>
            </a:endParaRPr>
          </a:p>
        </p:txBody>
      </p:sp>
      <p:pic>
        <p:nvPicPr>
          <p:cNvPr id="142" name="图片 9" descr=""/>
          <p:cNvPicPr/>
          <p:nvPr/>
        </p:nvPicPr>
        <p:blipFill>
          <a:blip r:embed="rId2"/>
          <a:srcRect l="1719" t="33625" r="1394" b="8096"/>
          <a:stretch/>
        </p:blipFill>
        <p:spPr>
          <a:xfrm rot="16200000">
            <a:off x="9754200" y="5139360"/>
            <a:ext cx="2297160" cy="1140120"/>
          </a:xfrm>
          <a:prstGeom prst="rect">
            <a:avLst/>
          </a:prstGeom>
          <a:noFill/>
          <a:ln w="0">
            <a:noFill/>
          </a:ln>
        </p:spPr>
      </p:pic>
      <p:sp>
        <p:nvSpPr>
          <p:cNvPr id="143" name="文本框 7"/>
          <p:cNvSpPr/>
          <p:nvPr/>
        </p:nvSpPr>
        <p:spPr>
          <a:xfrm>
            <a:off x="5651640" y="1929240"/>
            <a:ext cx="5369400" cy="2796840"/>
          </a:xfrm>
          <a:prstGeom prst="rect">
            <a:avLst/>
          </a:prstGeom>
          <a:noFill/>
          <a:ln w="0">
            <a:noFill/>
          </a:ln>
        </p:spPr>
        <p:style>
          <a:lnRef idx="0"/>
          <a:fillRef idx="0"/>
          <a:effectRef idx="0"/>
          <a:fontRef idx="minor"/>
        </p:style>
        <p:txBody>
          <a:bodyPr lIns="38160" rIns="38160" tIns="25560" bIns="25560" anchor="t">
            <a:normAutofit/>
          </a:bodyPr>
          <a:p>
            <a:pPr defTabSz="914400">
              <a:lnSpc>
                <a:spcPct val="150000"/>
              </a:lnSpc>
            </a:pPr>
            <a:r>
              <a:rPr b="0" lang="en-US" sz="1800" strike="noStrike" u="none">
                <a:solidFill>
                  <a:schemeClr val="dk1"/>
                </a:solidFill>
                <a:effectLst/>
                <a:uFillTx/>
                <a:latin typeface="微软雅黑"/>
                <a:ea typeface="仿宋"/>
              </a:rPr>
              <a:t>     </a:t>
            </a:r>
            <a:r>
              <a:rPr b="0" lang="en-US" sz="2400" strike="noStrike" u="none">
                <a:solidFill>
                  <a:schemeClr val="dk1"/>
                </a:solidFill>
                <a:effectLst/>
                <a:uFillTx/>
                <a:latin typeface="微软雅黑"/>
                <a:ea typeface="仿宋"/>
              </a:rPr>
              <a:t>All in all,it is a good choice to preserving ancient buildings as tourist attractions forfinding a balance between urbanization and preservation of ancient buildings.</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timing>
    <p:tnLst>
      <p:par>
        <p:cTn id="413" dur="indefinite" restart="never" nodeType="tmRoot">
          <p:childTnLst>
            <p:seq>
              <p:cTn id="414" dur="indefinite" nodeType="mainSeq">
                <p:childTnLst>
                  <p:par>
                    <p:cTn id="415" fill="hold">
                      <p:stCondLst>
                        <p:cond delay="0"/>
                      </p:stCondLst>
                      <p:childTnLst>
                        <p:par>
                          <p:cTn id="416" fill="hold">
                            <p:stCondLst>
                              <p:cond delay="0"/>
                            </p:stCondLst>
                            <p:childTnLst>
                              <p:par>
                                <p:cTn id="417" nodeType="withEffect" fill="hold" presetClass="entr" presetID="42">
                                  <p:stCondLst>
                                    <p:cond delay="0"/>
                                  </p:stCondLst>
                                  <p:childTnLst>
                                    <p:set>
                                      <p:cBhvr>
                                        <p:cTn id="418" dur="1" fill="hold">
                                          <p:stCondLst>
                                            <p:cond delay="0"/>
                                          </p:stCondLst>
                                        </p:cTn>
                                        <p:tgtEl>
                                          <p:spTgt spid="140"/>
                                        </p:tgtEl>
                                        <p:attrNameLst>
                                          <p:attrName>style.visibility</p:attrName>
                                        </p:attrNameLst>
                                      </p:cBhvr>
                                      <p:to>
                                        <p:strVal val="visible"/>
                                      </p:to>
                                    </p:set>
                                    <p:animEffect filter="fade" transition="in">
                                      <p:cBhvr additive="repl">
                                        <p:cTn id="419" dur="1000"/>
                                        <p:tgtEl>
                                          <p:spTgt spid="140"/>
                                        </p:tgtEl>
                                      </p:cBhvr>
                                    </p:animEffect>
                                    <p:anim calcmode="lin" valueType="num">
                                      <p:cBhvr additive="repl">
                                        <p:cTn id="420" dur="1000" fill="hold"/>
                                        <p:tgtEl>
                                          <p:spTgt spid="140"/>
                                        </p:tgtEl>
                                        <p:attrNameLst>
                                          <p:attrName>ppt_x</p:attrName>
                                        </p:attrNameLst>
                                      </p:cBhvr>
                                      <p:tavLst>
                                        <p:tav tm="0">
                                          <p:val>
                                            <p:strVal val="#ppt_x"/>
                                          </p:val>
                                        </p:tav>
                                        <p:tav tm="100000">
                                          <p:val>
                                            <p:strVal val="#ppt_x"/>
                                          </p:val>
                                        </p:tav>
                                      </p:tavLst>
                                    </p:anim>
                                    <p:anim calcmode="lin" valueType="num">
                                      <p:cBhvr additive="repl">
                                        <p:cTn id="421" dur="1000" fill="hold"/>
                                        <p:tgtEl>
                                          <p:spTgt spid="140"/>
                                        </p:tgtEl>
                                        <p:attrNameLst>
                                          <p:attrName>ppt_y</p:attrName>
                                        </p:attrNameLst>
                                      </p:cBhvr>
                                      <p:tavLst>
                                        <p:tav tm="0">
                                          <p:val>
                                            <p:strVal val="#ppt_y+.1"/>
                                          </p:val>
                                        </p:tav>
                                        <p:tav tm="100000">
                                          <p:val>
                                            <p:strVal val="#ppt_y"/>
                                          </p:val>
                                        </p:tav>
                                      </p:tavLst>
                                    </p:anim>
                                  </p:childTnLst>
                                </p:cTn>
                              </p:par>
                              <p:par>
                                <p:cTn id="422" nodeType="withEffect" fill="hold" presetClass="entr" presetID="42">
                                  <p:stCondLst>
                                    <p:cond delay="0"/>
                                  </p:stCondLst>
                                  <p:childTnLst>
                                    <p:set>
                                      <p:cBhvr>
                                        <p:cTn id="423" dur="1" fill="hold">
                                          <p:stCondLst>
                                            <p:cond delay="0"/>
                                          </p:stCondLst>
                                        </p:cTn>
                                        <p:tgtEl>
                                          <p:spTgt spid="141"/>
                                        </p:tgtEl>
                                        <p:attrNameLst>
                                          <p:attrName>style.visibility</p:attrName>
                                        </p:attrNameLst>
                                      </p:cBhvr>
                                      <p:to>
                                        <p:strVal val="visible"/>
                                      </p:to>
                                    </p:set>
                                    <p:animEffect filter="fade" transition="in">
                                      <p:cBhvr additive="repl">
                                        <p:cTn id="424" dur="1000"/>
                                        <p:tgtEl>
                                          <p:spTgt spid="141"/>
                                        </p:tgtEl>
                                      </p:cBhvr>
                                    </p:animEffect>
                                    <p:anim calcmode="lin" valueType="num">
                                      <p:cBhvr additive="repl">
                                        <p:cTn id="425" dur="1000" fill="hold"/>
                                        <p:tgtEl>
                                          <p:spTgt spid="141"/>
                                        </p:tgtEl>
                                        <p:attrNameLst>
                                          <p:attrName>ppt_x</p:attrName>
                                        </p:attrNameLst>
                                      </p:cBhvr>
                                      <p:tavLst>
                                        <p:tav tm="0">
                                          <p:val>
                                            <p:strVal val="#ppt_x"/>
                                          </p:val>
                                        </p:tav>
                                        <p:tav tm="100000">
                                          <p:val>
                                            <p:strVal val="#ppt_x"/>
                                          </p:val>
                                        </p:tav>
                                      </p:tavLst>
                                    </p:anim>
                                    <p:anim calcmode="lin" valueType="num">
                                      <p:cBhvr additive="repl">
                                        <p:cTn id="426" dur="1000" fill="hold"/>
                                        <p:tgtEl>
                                          <p:spTgt spid="141"/>
                                        </p:tgtEl>
                                        <p:attrNameLst>
                                          <p:attrName>ppt_y</p:attrName>
                                        </p:attrNameLst>
                                      </p:cBhvr>
                                      <p:tavLst>
                                        <p:tav tm="0">
                                          <p:val>
                                            <p:strVal val="#ppt_y+.1"/>
                                          </p:val>
                                        </p:tav>
                                        <p:tav tm="100000">
                                          <p:val>
                                            <p:strVal val="#ppt_y"/>
                                          </p:val>
                                        </p:tav>
                                      </p:tavLst>
                                    </p:anim>
                                  </p:childTnLst>
                                </p:cTn>
                              </p:par>
                              <p:par>
                                <p:cTn id="427" nodeType="withEffect" fill="hold" presetClass="entr" presetID="22" presetSubtype="4">
                                  <p:stCondLst>
                                    <p:cond delay="0"/>
                                  </p:stCondLst>
                                  <p:childTnLst>
                                    <p:set>
                                      <p:cBhvr>
                                        <p:cTn id="428" dur="1" fill="hold">
                                          <p:stCondLst>
                                            <p:cond delay="0"/>
                                          </p:stCondLst>
                                        </p:cTn>
                                        <p:tgtEl>
                                          <p:spTgt spid="142"/>
                                        </p:tgtEl>
                                        <p:attrNameLst>
                                          <p:attrName>style.visibility</p:attrName>
                                        </p:attrNameLst>
                                      </p:cBhvr>
                                      <p:to>
                                        <p:strVal val="visible"/>
                                      </p:to>
                                    </p:set>
                                    <p:animEffect filter="wipe(down)" transition="in">
                                      <p:cBhvr additive="repl">
                                        <p:cTn id="429" dur="500"/>
                                        <p:tgtEl>
                                          <p:spTgt spid="142"/>
                                        </p:tgtEl>
                                      </p:cBhvr>
                                    </p:animEffect>
                                  </p:childTnLst>
                                </p:cTn>
                              </p:par>
                            </p:childTnLst>
                          </p:cTn>
                        </p:par>
                        <p:par>
                          <p:cTn id="430" fill="hold">
                            <p:stCondLst>
                              <p:cond delay="1000"/>
                            </p:stCondLst>
                            <p:childTnLst>
                              <p:par>
                                <p:cTn id="431" nodeType="afterEffect" fill="hold" presetClass="entr" presetID="10">
                                  <p:stCondLst>
                                    <p:cond delay="0"/>
                                  </p:stCondLst>
                                  <p:childTnLst>
                                    <p:set>
                                      <p:cBhvr>
                                        <p:cTn id="432" dur="1" fill="hold">
                                          <p:stCondLst>
                                            <p:cond delay="0"/>
                                          </p:stCondLst>
                                        </p:cTn>
                                        <p:tgtEl>
                                          <p:spTgt spid="143"/>
                                        </p:tgtEl>
                                        <p:attrNameLst>
                                          <p:attrName>style.visibility</p:attrName>
                                        </p:attrNameLst>
                                      </p:cBhvr>
                                      <p:to>
                                        <p:strVal val="visible"/>
                                      </p:to>
                                    </p:set>
                                    <p:animEffect filter="fade" transition="in">
                                      <p:cBhvr additive="repl">
                                        <p:cTn id="433" dur="500"/>
                                        <p:tgtEl>
                                          <p:spTgt spid="1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44" name="图片 1" descr=""/>
          <p:cNvPicPr/>
          <p:nvPr/>
        </p:nvPicPr>
        <p:blipFill>
          <a:blip r:embed="rId1"/>
          <a:srcRect l="36145" t="22971" r="35622" b="27098"/>
          <a:stretch/>
        </p:blipFill>
        <p:spPr>
          <a:xfrm>
            <a:off x="1634760" y="2245320"/>
            <a:ext cx="522000" cy="519120"/>
          </a:xfrm>
          <a:prstGeom prst="rect">
            <a:avLst/>
          </a:prstGeom>
          <a:noFill/>
          <a:ln w="0">
            <a:noFill/>
          </a:ln>
        </p:spPr>
      </p:pic>
      <p:sp>
        <p:nvSpPr>
          <p:cNvPr id="145" name="文本框 3"/>
          <p:cNvSpPr/>
          <p:nvPr/>
        </p:nvSpPr>
        <p:spPr>
          <a:xfrm>
            <a:off x="2157120" y="2245320"/>
            <a:ext cx="5718600" cy="46116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2400" strike="noStrike" u="none">
                <a:solidFill>
                  <a:schemeClr val="dk1"/>
                </a:solidFill>
                <a:effectLst/>
                <a:uFillTx/>
                <a:latin typeface="微软雅黑"/>
                <a:ea typeface="仿宋"/>
              </a:rPr>
              <a:t>1</a:t>
            </a:r>
            <a:r>
              <a:rPr b="0" lang="zh-CN" sz="2400" strike="noStrike" u="none">
                <a:solidFill>
                  <a:schemeClr val="dk1"/>
                </a:solidFill>
                <a:effectLst/>
                <a:uFillTx/>
                <a:latin typeface="微软雅黑"/>
                <a:ea typeface="仿宋"/>
              </a:rPr>
              <a:t>、</a:t>
            </a:r>
            <a:r>
              <a:rPr b="0" lang="en-US" sz="2400" strike="noStrike" u="none">
                <a:solidFill>
                  <a:schemeClr val="dk1"/>
                </a:solidFill>
                <a:effectLst/>
                <a:uFillTx/>
                <a:latin typeface="微软雅黑"/>
                <a:ea typeface="仿宋"/>
              </a:rPr>
              <a:t>Which examples were introduced?</a:t>
            </a:r>
            <a:endParaRPr b="0" lang="en-US" sz="2400" strike="noStrike" u="none">
              <a:solidFill>
                <a:srgbClr val="000000"/>
              </a:solidFill>
              <a:effectLst/>
              <a:uFillTx/>
              <a:latin typeface="Arial"/>
            </a:endParaRPr>
          </a:p>
        </p:txBody>
      </p:sp>
      <p:pic>
        <p:nvPicPr>
          <p:cNvPr id="146" name="图片 6" descr=""/>
          <p:cNvPicPr/>
          <p:nvPr/>
        </p:nvPicPr>
        <p:blipFill>
          <a:blip r:embed="rId2"/>
          <a:srcRect l="36145" t="22971" r="35622" b="27098"/>
          <a:stretch/>
        </p:blipFill>
        <p:spPr>
          <a:xfrm>
            <a:off x="1634760" y="4014360"/>
            <a:ext cx="522000" cy="519120"/>
          </a:xfrm>
          <a:prstGeom prst="rect">
            <a:avLst/>
          </a:prstGeom>
          <a:noFill/>
          <a:ln w="0">
            <a:noFill/>
          </a:ln>
        </p:spPr>
      </p:pic>
      <p:sp>
        <p:nvSpPr>
          <p:cNvPr id="147" name="文本框 7"/>
          <p:cNvSpPr/>
          <p:nvPr/>
        </p:nvSpPr>
        <p:spPr>
          <a:xfrm>
            <a:off x="2157120" y="4014720"/>
            <a:ext cx="9346680" cy="46116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2400" strike="noStrike" u="none">
                <a:solidFill>
                  <a:schemeClr val="dk1"/>
                </a:solidFill>
                <a:effectLst/>
                <a:uFillTx/>
                <a:latin typeface="微软雅黑"/>
                <a:ea typeface="仿宋"/>
              </a:rPr>
              <a:t>2</a:t>
            </a:r>
            <a:r>
              <a:rPr b="0" lang="zh-CN" sz="2400" strike="noStrike" u="none">
                <a:solidFill>
                  <a:schemeClr val="dk1"/>
                </a:solidFill>
                <a:effectLst/>
                <a:uFillTx/>
                <a:latin typeface="微软雅黑"/>
                <a:ea typeface="仿宋"/>
              </a:rPr>
              <a:t>、</a:t>
            </a:r>
            <a:r>
              <a:rPr b="0" lang="en-US" sz="2400" strike="noStrike" u="none">
                <a:solidFill>
                  <a:schemeClr val="dk1"/>
                </a:solidFill>
                <a:effectLst/>
                <a:uFillTx/>
                <a:latin typeface="微软雅黑"/>
                <a:ea typeface="仿宋"/>
              </a:rPr>
              <a:t>What are the aspects of the influence of ancient buildings?</a:t>
            </a:r>
            <a:endParaRPr b="0" lang="en-US" sz="2400" strike="noStrike" u="none">
              <a:solidFill>
                <a:srgbClr val="000000"/>
              </a:solidFill>
              <a:effectLst/>
              <a:uFillTx/>
              <a:latin typeface="Arial"/>
            </a:endParaRPr>
          </a:p>
        </p:txBody>
      </p:sp>
      <p:sp>
        <p:nvSpPr>
          <p:cNvPr id="148" name="文本框 14"/>
          <p:cNvSpPr/>
          <p:nvPr/>
        </p:nvSpPr>
        <p:spPr>
          <a:xfrm>
            <a:off x="4887720" y="565560"/>
            <a:ext cx="2416320" cy="743760"/>
          </a:xfrm>
          <a:prstGeom prst="rect">
            <a:avLst/>
          </a:prstGeom>
          <a:noFill/>
          <a:ln w="0">
            <a:noFill/>
          </a:ln>
        </p:spPr>
        <p:style>
          <a:lnRef idx="0"/>
          <a:fillRef idx="0"/>
          <a:effectRef idx="0"/>
          <a:fontRef idx="minor"/>
        </p:style>
        <p:txBody>
          <a:bodyPr lIns="38160" rIns="38160" tIns="25560" bIns="25560" anchor="t">
            <a:normAutofit lnSpcReduction="9999"/>
          </a:bodyPr>
          <a:p>
            <a:pPr defTabSz="914400">
              <a:lnSpc>
                <a:spcPct val="150000"/>
              </a:lnSpc>
            </a:pPr>
            <a:r>
              <a:rPr b="0" lang="en-US" sz="3200" strike="noStrike" u="none">
                <a:solidFill>
                  <a:schemeClr val="dk1"/>
                </a:solidFill>
                <a:effectLst/>
                <a:uFillTx/>
                <a:latin typeface="微软雅黑"/>
                <a:ea typeface="仿宋"/>
              </a:rPr>
              <a:t>Questions</a:t>
            </a:r>
            <a:endParaRPr b="0" lang="en-US" sz="32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timing>
    <p:tnLst>
      <p:par>
        <p:cTn id="434" dur="indefinite" restart="never" nodeType="tmRoot">
          <p:childTnLst>
            <p:seq>
              <p:cTn id="435" dur="indefinite" nodeType="mainSeq">
                <p:childTnLst>
                  <p:par>
                    <p:cTn id="436" fill="hold">
                      <p:stCondLst>
                        <p:cond delay="0"/>
                      </p:stCondLst>
                      <p:childTnLst>
                        <p:par>
                          <p:cTn id="437" fill="hold">
                            <p:stCondLst>
                              <p:cond delay="0"/>
                            </p:stCondLst>
                            <p:childTnLst>
                              <p:par>
                                <p:cTn id="438" nodeType="withEffect" fill="hold" presetClass="entr" presetID="42">
                                  <p:stCondLst>
                                    <p:cond delay="0"/>
                                  </p:stCondLst>
                                  <p:childTnLst>
                                    <p:set>
                                      <p:cBhvr>
                                        <p:cTn id="439" dur="1" fill="hold">
                                          <p:stCondLst>
                                            <p:cond delay="0"/>
                                          </p:stCondLst>
                                        </p:cTn>
                                        <p:tgtEl>
                                          <p:spTgt spid="144"/>
                                        </p:tgtEl>
                                        <p:attrNameLst>
                                          <p:attrName>style.visibility</p:attrName>
                                        </p:attrNameLst>
                                      </p:cBhvr>
                                      <p:to>
                                        <p:strVal val="visible"/>
                                      </p:to>
                                    </p:set>
                                    <p:animEffect filter="fade" transition="in">
                                      <p:cBhvr additive="repl">
                                        <p:cTn id="440" dur="1000"/>
                                        <p:tgtEl>
                                          <p:spTgt spid="144"/>
                                        </p:tgtEl>
                                      </p:cBhvr>
                                    </p:animEffect>
                                    <p:anim calcmode="lin" valueType="num">
                                      <p:cBhvr additive="repl">
                                        <p:cTn id="441" dur="1000" fill="hold"/>
                                        <p:tgtEl>
                                          <p:spTgt spid="144"/>
                                        </p:tgtEl>
                                        <p:attrNameLst>
                                          <p:attrName>ppt_x</p:attrName>
                                        </p:attrNameLst>
                                      </p:cBhvr>
                                      <p:tavLst>
                                        <p:tav tm="0">
                                          <p:val>
                                            <p:strVal val="#ppt_x"/>
                                          </p:val>
                                        </p:tav>
                                        <p:tav tm="100000">
                                          <p:val>
                                            <p:strVal val="#ppt_x"/>
                                          </p:val>
                                        </p:tav>
                                      </p:tavLst>
                                    </p:anim>
                                    <p:anim calcmode="lin" valueType="num">
                                      <p:cBhvr additive="repl">
                                        <p:cTn id="442" dur="1000" fill="hold"/>
                                        <p:tgtEl>
                                          <p:spTgt spid="144"/>
                                        </p:tgtEl>
                                        <p:attrNameLst>
                                          <p:attrName>ppt_y</p:attrName>
                                        </p:attrNameLst>
                                      </p:cBhvr>
                                      <p:tavLst>
                                        <p:tav tm="0">
                                          <p:val>
                                            <p:strVal val="#ppt_y+.1"/>
                                          </p:val>
                                        </p:tav>
                                        <p:tav tm="100000">
                                          <p:val>
                                            <p:strVal val="#ppt_y"/>
                                          </p:val>
                                        </p:tav>
                                      </p:tavLst>
                                    </p:anim>
                                  </p:childTnLst>
                                </p:cTn>
                              </p:par>
                              <p:par>
                                <p:cTn id="443" nodeType="withEffect" fill="hold" presetClass="entr" presetID="42">
                                  <p:stCondLst>
                                    <p:cond delay="0"/>
                                  </p:stCondLst>
                                  <p:childTnLst>
                                    <p:set>
                                      <p:cBhvr>
                                        <p:cTn id="444" dur="1" fill="hold">
                                          <p:stCondLst>
                                            <p:cond delay="0"/>
                                          </p:stCondLst>
                                        </p:cTn>
                                        <p:tgtEl>
                                          <p:spTgt spid="145"/>
                                        </p:tgtEl>
                                        <p:attrNameLst>
                                          <p:attrName>style.visibility</p:attrName>
                                        </p:attrNameLst>
                                      </p:cBhvr>
                                      <p:to>
                                        <p:strVal val="visible"/>
                                      </p:to>
                                    </p:set>
                                    <p:animEffect filter="fade" transition="in">
                                      <p:cBhvr additive="repl">
                                        <p:cTn id="445" dur="1000"/>
                                        <p:tgtEl>
                                          <p:spTgt spid="145"/>
                                        </p:tgtEl>
                                      </p:cBhvr>
                                    </p:animEffect>
                                    <p:anim calcmode="lin" valueType="num">
                                      <p:cBhvr additive="repl">
                                        <p:cTn id="446" dur="1000" fill="hold"/>
                                        <p:tgtEl>
                                          <p:spTgt spid="145"/>
                                        </p:tgtEl>
                                        <p:attrNameLst>
                                          <p:attrName>ppt_x</p:attrName>
                                        </p:attrNameLst>
                                      </p:cBhvr>
                                      <p:tavLst>
                                        <p:tav tm="0">
                                          <p:val>
                                            <p:strVal val="#ppt_x"/>
                                          </p:val>
                                        </p:tav>
                                        <p:tav tm="100000">
                                          <p:val>
                                            <p:strVal val="#ppt_x"/>
                                          </p:val>
                                        </p:tav>
                                      </p:tavLst>
                                    </p:anim>
                                    <p:anim calcmode="lin" valueType="num">
                                      <p:cBhvr additive="repl">
                                        <p:cTn id="447" dur="1000" fill="hold"/>
                                        <p:tgtEl>
                                          <p:spTgt spid="145"/>
                                        </p:tgtEl>
                                        <p:attrNameLst>
                                          <p:attrName>ppt_y</p:attrName>
                                        </p:attrNameLst>
                                      </p:cBhvr>
                                      <p:tavLst>
                                        <p:tav tm="0">
                                          <p:val>
                                            <p:strVal val="#ppt_y+.1"/>
                                          </p:val>
                                        </p:tav>
                                        <p:tav tm="100000">
                                          <p:val>
                                            <p:strVal val="#ppt_y"/>
                                          </p:val>
                                        </p:tav>
                                      </p:tavLst>
                                    </p:anim>
                                  </p:childTnLst>
                                </p:cTn>
                              </p:par>
                              <p:par>
                                <p:cTn id="448" nodeType="withEffect" fill="hold" presetClass="entr" presetID="42">
                                  <p:stCondLst>
                                    <p:cond delay="0"/>
                                  </p:stCondLst>
                                  <p:childTnLst>
                                    <p:set>
                                      <p:cBhvr>
                                        <p:cTn id="449" dur="1" fill="hold">
                                          <p:stCondLst>
                                            <p:cond delay="0"/>
                                          </p:stCondLst>
                                        </p:cTn>
                                        <p:tgtEl>
                                          <p:spTgt spid="146"/>
                                        </p:tgtEl>
                                        <p:attrNameLst>
                                          <p:attrName>style.visibility</p:attrName>
                                        </p:attrNameLst>
                                      </p:cBhvr>
                                      <p:to>
                                        <p:strVal val="visible"/>
                                      </p:to>
                                    </p:set>
                                    <p:animEffect filter="fade" transition="in">
                                      <p:cBhvr additive="repl">
                                        <p:cTn id="450" dur="1000"/>
                                        <p:tgtEl>
                                          <p:spTgt spid="146"/>
                                        </p:tgtEl>
                                      </p:cBhvr>
                                    </p:animEffect>
                                    <p:anim calcmode="lin" valueType="num">
                                      <p:cBhvr additive="repl">
                                        <p:cTn id="451" dur="1000" fill="hold"/>
                                        <p:tgtEl>
                                          <p:spTgt spid="146"/>
                                        </p:tgtEl>
                                        <p:attrNameLst>
                                          <p:attrName>ppt_x</p:attrName>
                                        </p:attrNameLst>
                                      </p:cBhvr>
                                      <p:tavLst>
                                        <p:tav tm="0">
                                          <p:val>
                                            <p:strVal val="#ppt_x"/>
                                          </p:val>
                                        </p:tav>
                                        <p:tav tm="100000">
                                          <p:val>
                                            <p:strVal val="#ppt_x"/>
                                          </p:val>
                                        </p:tav>
                                      </p:tavLst>
                                    </p:anim>
                                    <p:anim calcmode="lin" valueType="num">
                                      <p:cBhvr additive="repl">
                                        <p:cTn id="452" dur="1000" fill="hold"/>
                                        <p:tgtEl>
                                          <p:spTgt spid="146"/>
                                        </p:tgtEl>
                                        <p:attrNameLst>
                                          <p:attrName>ppt_y</p:attrName>
                                        </p:attrNameLst>
                                      </p:cBhvr>
                                      <p:tavLst>
                                        <p:tav tm="0">
                                          <p:val>
                                            <p:strVal val="#ppt_y+.1"/>
                                          </p:val>
                                        </p:tav>
                                        <p:tav tm="100000">
                                          <p:val>
                                            <p:strVal val="#ppt_y"/>
                                          </p:val>
                                        </p:tav>
                                      </p:tavLst>
                                    </p:anim>
                                  </p:childTnLst>
                                </p:cTn>
                              </p:par>
                              <p:par>
                                <p:cTn id="453" nodeType="withEffect" fill="hold" presetClass="entr" presetID="42">
                                  <p:stCondLst>
                                    <p:cond delay="0"/>
                                  </p:stCondLst>
                                  <p:childTnLst>
                                    <p:set>
                                      <p:cBhvr>
                                        <p:cTn id="454" dur="1" fill="hold">
                                          <p:stCondLst>
                                            <p:cond delay="0"/>
                                          </p:stCondLst>
                                        </p:cTn>
                                        <p:tgtEl>
                                          <p:spTgt spid="147"/>
                                        </p:tgtEl>
                                        <p:attrNameLst>
                                          <p:attrName>style.visibility</p:attrName>
                                        </p:attrNameLst>
                                      </p:cBhvr>
                                      <p:to>
                                        <p:strVal val="visible"/>
                                      </p:to>
                                    </p:set>
                                    <p:animEffect filter="fade" transition="in">
                                      <p:cBhvr additive="repl">
                                        <p:cTn id="455" dur="1000"/>
                                        <p:tgtEl>
                                          <p:spTgt spid="147"/>
                                        </p:tgtEl>
                                      </p:cBhvr>
                                    </p:animEffect>
                                    <p:anim calcmode="lin" valueType="num">
                                      <p:cBhvr additive="repl">
                                        <p:cTn id="456" dur="1000" fill="hold"/>
                                        <p:tgtEl>
                                          <p:spTgt spid="147"/>
                                        </p:tgtEl>
                                        <p:attrNameLst>
                                          <p:attrName>ppt_x</p:attrName>
                                        </p:attrNameLst>
                                      </p:cBhvr>
                                      <p:tavLst>
                                        <p:tav tm="0">
                                          <p:val>
                                            <p:strVal val="#ppt_x"/>
                                          </p:val>
                                        </p:tav>
                                        <p:tav tm="100000">
                                          <p:val>
                                            <p:strVal val="#ppt_x"/>
                                          </p:val>
                                        </p:tav>
                                      </p:tavLst>
                                    </p:anim>
                                    <p:anim calcmode="lin" valueType="num">
                                      <p:cBhvr additive="repl">
                                        <p:cTn id="457" dur="1000" fill="hold"/>
                                        <p:tgtEl>
                                          <p:spTgt spid="147"/>
                                        </p:tgtEl>
                                        <p:attrNameLst>
                                          <p:attrName>ppt_y</p:attrName>
                                        </p:attrNameLst>
                                      </p:cBhvr>
                                      <p:tavLst>
                                        <p:tav tm="0">
                                          <p:val>
                                            <p:strVal val="#ppt_y+.1"/>
                                          </p:val>
                                        </p:tav>
                                        <p:tav tm="100000">
                                          <p:val>
                                            <p:strVal val="#ppt_y"/>
                                          </p:val>
                                        </p:tav>
                                      </p:tavLst>
                                    </p:anim>
                                  </p:childTnLst>
                                </p:cTn>
                              </p:par>
                              <p:par>
                                <p:cTn id="458" nodeType="withEffect" fill="hold" presetClass="entr" presetID="42">
                                  <p:stCondLst>
                                    <p:cond delay="0"/>
                                  </p:stCondLst>
                                  <p:childTnLst>
                                    <p:set>
                                      <p:cBhvr>
                                        <p:cTn id="459" dur="1" fill="hold">
                                          <p:stCondLst>
                                            <p:cond delay="0"/>
                                          </p:stCondLst>
                                        </p:cTn>
                                        <p:tgtEl>
                                          <p:spTgt spid="148"/>
                                        </p:tgtEl>
                                        <p:attrNameLst>
                                          <p:attrName>style.visibility</p:attrName>
                                        </p:attrNameLst>
                                      </p:cBhvr>
                                      <p:to>
                                        <p:strVal val="visible"/>
                                      </p:to>
                                    </p:set>
                                    <p:animEffect filter="fade" transition="in">
                                      <p:cBhvr additive="repl">
                                        <p:cTn id="460" dur="1000"/>
                                        <p:tgtEl>
                                          <p:spTgt spid="148"/>
                                        </p:tgtEl>
                                      </p:cBhvr>
                                    </p:animEffect>
                                    <p:anim calcmode="lin" valueType="num">
                                      <p:cBhvr additive="repl">
                                        <p:cTn id="461" dur="1000" fill="hold"/>
                                        <p:tgtEl>
                                          <p:spTgt spid="148"/>
                                        </p:tgtEl>
                                        <p:attrNameLst>
                                          <p:attrName>ppt_x</p:attrName>
                                        </p:attrNameLst>
                                      </p:cBhvr>
                                      <p:tavLst>
                                        <p:tav tm="0">
                                          <p:val>
                                            <p:strVal val="#ppt_x"/>
                                          </p:val>
                                        </p:tav>
                                        <p:tav tm="100000">
                                          <p:val>
                                            <p:strVal val="#ppt_x"/>
                                          </p:val>
                                        </p:tav>
                                      </p:tavLst>
                                    </p:anim>
                                    <p:anim calcmode="lin" valueType="num">
                                      <p:cBhvr additive="repl">
                                        <p:cTn id="462" dur="1000" fill="hold"/>
                                        <p:tgtEl>
                                          <p:spTgt spid="1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73" name="图片 2" descr=""/>
          <p:cNvPicPr/>
          <p:nvPr/>
        </p:nvPicPr>
        <p:blipFill>
          <a:blip r:embed="rId1"/>
          <a:srcRect l="40854" t="28091" r="42238" b="39577"/>
          <a:stretch/>
        </p:blipFill>
        <p:spPr>
          <a:xfrm>
            <a:off x="4032360" y="536760"/>
            <a:ext cx="1147680" cy="1234080"/>
          </a:xfrm>
          <a:prstGeom prst="rect">
            <a:avLst/>
          </a:prstGeom>
          <a:noFill/>
          <a:ln w="0">
            <a:noFill/>
          </a:ln>
        </p:spPr>
      </p:pic>
      <p:sp>
        <p:nvSpPr>
          <p:cNvPr id="74" name="文本框 1"/>
          <p:cNvSpPr/>
          <p:nvPr/>
        </p:nvSpPr>
        <p:spPr>
          <a:xfrm>
            <a:off x="4672800" y="447840"/>
            <a:ext cx="2959200" cy="119988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7200" strike="noStrike" u="none">
                <a:solidFill>
                  <a:schemeClr val="dk1">
                    <a:lumMod val="50000"/>
                    <a:lumOff val="50000"/>
                  </a:schemeClr>
                </a:solidFill>
                <a:effectLst/>
                <a:uFillTx/>
                <a:latin typeface="Perpetua Titling MT"/>
                <a:ea typeface="仿宋"/>
              </a:rPr>
              <a:t>menu</a:t>
            </a:r>
            <a:endParaRPr b="0" lang="en-US" sz="7200" strike="noStrike" u="none">
              <a:solidFill>
                <a:srgbClr val="000000"/>
              </a:solidFill>
              <a:effectLst/>
              <a:uFillTx/>
              <a:latin typeface="Arial"/>
            </a:endParaRPr>
          </a:p>
        </p:txBody>
      </p:sp>
      <p:pic>
        <p:nvPicPr>
          <p:cNvPr id="75" name="图片 11" descr=""/>
          <p:cNvPicPr/>
          <p:nvPr/>
        </p:nvPicPr>
        <p:blipFill>
          <a:blip r:embed="rId2"/>
          <a:srcRect l="36145" t="22971" r="35622" b="27098"/>
          <a:stretch/>
        </p:blipFill>
        <p:spPr>
          <a:xfrm>
            <a:off x="1690920" y="2185920"/>
            <a:ext cx="522000" cy="519120"/>
          </a:xfrm>
          <a:prstGeom prst="rect">
            <a:avLst/>
          </a:prstGeom>
          <a:noFill/>
          <a:ln w="0">
            <a:noFill/>
          </a:ln>
        </p:spPr>
      </p:pic>
      <p:pic>
        <p:nvPicPr>
          <p:cNvPr id="76" name="图片 13" descr=""/>
          <p:cNvPicPr/>
          <p:nvPr/>
        </p:nvPicPr>
        <p:blipFill>
          <a:blip r:embed="rId3"/>
          <a:srcRect l="36145" t="22971" r="35622" b="27098"/>
          <a:stretch/>
        </p:blipFill>
        <p:spPr>
          <a:xfrm>
            <a:off x="1690920" y="3458880"/>
            <a:ext cx="522000" cy="519120"/>
          </a:xfrm>
          <a:prstGeom prst="rect">
            <a:avLst/>
          </a:prstGeom>
          <a:noFill/>
          <a:ln w="0">
            <a:noFill/>
          </a:ln>
        </p:spPr>
      </p:pic>
      <p:sp>
        <p:nvSpPr>
          <p:cNvPr id="77" name="文本框 14"/>
          <p:cNvSpPr/>
          <p:nvPr/>
        </p:nvSpPr>
        <p:spPr>
          <a:xfrm>
            <a:off x="2212920" y="3273840"/>
            <a:ext cx="8545320" cy="83052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2400" strike="noStrike" u="none">
                <a:solidFill>
                  <a:schemeClr val="dk1">
                    <a:lumMod val="50000"/>
                    <a:lumOff val="50000"/>
                  </a:schemeClr>
                </a:solidFill>
                <a:effectLst/>
                <a:uFillTx/>
                <a:latin typeface="微软雅黑"/>
                <a:ea typeface="仿宋"/>
              </a:rPr>
              <a:t>The influence of ancient buildings on the development of modern cities</a:t>
            </a:r>
            <a:endParaRPr b="0" lang="en-US" sz="2400" strike="noStrike" u="none">
              <a:solidFill>
                <a:srgbClr val="000000"/>
              </a:solidFill>
              <a:effectLst/>
              <a:uFillTx/>
              <a:latin typeface="Arial"/>
            </a:endParaRPr>
          </a:p>
        </p:txBody>
      </p:sp>
      <p:pic>
        <p:nvPicPr>
          <p:cNvPr id="78" name="图片 15" descr=""/>
          <p:cNvPicPr/>
          <p:nvPr/>
        </p:nvPicPr>
        <p:blipFill>
          <a:blip r:embed="rId4"/>
          <a:srcRect l="36145" t="22971" r="35622" b="27098"/>
          <a:stretch/>
        </p:blipFill>
        <p:spPr>
          <a:xfrm>
            <a:off x="1690920" y="4731840"/>
            <a:ext cx="522000" cy="519120"/>
          </a:xfrm>
          <a:prstGeom prst="rect">
            <a:avLst/>
          </a:prstGeom>
          <a:noFill/>
          <a:ln w="0">
            <a:noFill/>
          </a:ln>
        </p:spPr>
      </p:pic>
      <p:sp>
        <p:nvSpPr>
          <p:cNvPr id="79" name="文本框 16"/>
          <p:cNvSpPr/>
          <p:nvPr/>
        </p:nvSpPr>
        <p:spPr>
          <a:xfrm>
            <a:off x="2212920" y="4700880"/>
            <a:ext cx="5571720" cy="46116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2400" strike="noStrike" u="none">
                <a:solidFill>
                  <a:schemeClr val="dk1">
                    <a:lumMod val="50000"/>
                    <a:lumOff val="50000"/>
                  </a:schemeClr>
                </a:solidFill>
                <a:effectLst/>
                <a:uFillTx/>
                <a:latin typeface="微软雅黑"/>
                <a:ea typeface="仿宋"/>
              </a:rPr>
              <a:t>The effective ways and the examples</a:t>
            </a:r>
            <a:endParaRPr b="0" lang="en-US" sz="2400" strike="noStrike" u="none">
              <a:solidFill>
                <a:srgbClr val="000000"/>
              </a:solidFill>
              <a:effectLst/>
              <a:uFillTx/>
              <a:latin typeface="Arial"/>
            </a:endParaRPr>
          </a:p>
        </p:txBody>
      </p:sp>
      <p:sp>
        <p:nvSpPr>
          <p:cNvPr id="80" name="文本框 23"/>
          <p:cNvSpPr/>
          <p:nvPr/>
        </p:nvSpPr>
        <p:spPr>
          <a:xfrm>
            <a:off x="2212920" y="2214720"/>
            <a:ext cx="4769280" cy="46116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2400" strike="noStrike" u="none">
                <a:solidFill>
                  <a:schemeClr val="dk1">
                    <a:lumMod val="50000"/>
                    <a:lumOff val="50000"/>
                  </a:schemeClr>
                </a:solidFill>
                <a:effectLst/>
                <a:uFillTx/>
                <a:latin typeface="微软雅黑"/>
                <a:ea typeface="仿宋"/>
              </a:rPr>
              <a:t>The introduction and our views</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timing>
    <p:tnLst>
      <p:par>
        <p:cTn id="53" dur="indefinite" restart="never" nodeType="tmRoot">
          <p:childTnLst>
            <p:seq>
              <p:cTn id="54" dur="indefinite" nodeType="mainSeq">
                <p:childTnLst>
                  <p:par>
                    <p:cTn id="55" fill="hold">
                      <p:stCondLst>
                        <p:cond delay="0"/>
                      </p:stCondLst>
                      <p:childTnLst>
                        <p:par>
                          <p:cTn id="56" fill="hold">
                            <p:stCondLst>
                              <p:cond delay="0"/>
                            </p:stCondLst>
                            <p:childTnLst>
                              <p:par>
                                <p:cTn id="57" nodeType="withEffect" fill="hold" presetClass="entr" presetID="42">
                                  <p:stCondLst>
                                    <p:cond delay="0"/>
                                  </p:stCondLst>
                                  <p:childTnLst>
                                    <p:set>
                                      <p:cBhvr>
                                        <p:cTn id="58" dur="1" fill="hold">
                                          <p:stCondLst>
                                            <p:cond delay="0"/>
                                          </p:stCondLst>
                                        </p:cTn>
                                        <p:tgtEl>
                                          <p:spTgt spid="73"/>
                                        </p:tgtEl>
                                        <p:attrNameLst>
                                          <p:attrName>style.visibility</p:attrName>
                                        </p:attrNameLst>
                                      </p:cBhvr>
                                      <p:to>
                                        <p:strVal val="visible"/>
                                      </p:to>
                                    </p:set>
                                    <p:animEffect filter="fade" transition="in">
                                      <p:cBhvr additive="repl">
                                        <p:cTn id="59" dur="1000"/>
                                        <p:tgtEl>
                                          <p:spTgt spid="73"/>
                                        </p:tgtEl>
                                      </p:cBhvr>
                                    </p:animEffect>
                                    <p:anim calcmode="lin" valueType="num">
                                      <p:cBhvr additive="repl">
                                        <p:cTn id="60" dur="1000" fill="hold"/>
                                        <p:tgtEl>
                                          <p:spTgt spid="73"/>
                                        </p:tgtEl>
                                        <p:attrNameLst>
                                          <p:attrName>ppt_x</p:attrName>
                                        </p:attrNameLst>
                                      </p:cBhvr>
                                      <p:tavLst>
                                        <p:tav tm="0">
                                          <p:val>
                                            <p:strVal val="#ppt_x"/>
                                          </p:val>
                                        </p:tav>
                                        <p:tav tm="100000">
                                          <p:val>
                                            <p:strVal val="#ppt_x"/>
                                          </p:val>
                                        </p:tav>
                                      </p:tavLst>
                                    </p:anim>
                                    <p:anim calcmode="lin" valueType="num">
                                      <p:cBhvr additive="repl">
                                        <p:cTn id="61" dur="1000" fill="hold"/>
                                        <p:tgtEl>
                                          <p:spTgt spid="73"/>
                                        </p:tgtEl>
                                        <p:attrNameLst>
                                          <p:attrName>ppt_y</p:attrName>
                                        </p:attrNameLst>
                                      </p:cBhvr>
                                      <p:tavLst>
                                        <p:tav tm="0">
                                          <p:val>
                                            <p:strVal val="#ppt_y+.1"/>
                                          </p:val>
                                        </p:tav>
                                        <p:tav tm="100000">
                                          <p:val>
                                            <p:strVal val="#ppt_y"/>
                                          </p:val>
                                        </p:tav>
                                      </p:tavLst>
                                    </p:anim>
                                  </p:childTnLst>
                                </p:cTn>
                              </p:par>
                              <p:par>
                                <p:cTn id="62" nodeType="withEffect" fill="hold" presetClass="entr" presetID="42">
                                  <p:stCondLst>
                                    <p:cond delay="0"/>
                                  </p:stCondLst>
                                  <p:childTnLst>
                                    <p:set>
                                      <p:cBhvr>
                                        <p:cTn id="63" dur="1" fill="hold">
                                          <p:stCondLst>
                                            <p:cond delay="0"/>
                                          </p:stCondLst>
                                        </p:cTn>
                                        <p:tgtEl>
                                          <p:spTgt spid="74"/>
                                        </p:tgtEl>
                                        <p:attrNameLst>
                                          <p:attrName>style.visibility</p:attrName>
                                        </p:attrNameLst>
                                      </p:cBhvr>
                                      <p:to>
                                        <p:strVal val="visible"/>
                                      </p:to>
                                    </p:set>
                                    <p:animEffect filter="fade" transition="in">
                                      <p:cBhvr additive="repl">
                                        <p:cTn id="64" dur="1000"/>
                                        <p:tgtEl>
                                          <p:spTgt spid="74"/>
                                        </p:tgtEl>
                                      </p:cBhvr>
                                    </p:animEffect>
                                    <p:anim calcmode="lin" valueType="num">
                                      <p:cBhvr additive="repl">
                                        <p:cTn id="65" dur="1000" fill="hold"/>
                                        <p:tgtEl>
                                          <p:spTgt spid="74"/>
                                        </p:tgtEl>
                                        <p:attrNameLst>
                                          <p:attrName>ppt_x</p:attrName>
                                        </p:attrNameLst>
                                      </p:cBhvr>
                                      <p:tavLst>
                                        <p:tav tm="0">
                                          <p:val>
                                            <p:strVal val="#ppt_x"/>
                                          </p:val>
                                        </p:tav>
                                        <p:tav tm="100000">
                                          <p:val>
                                            <p:strVal val="#ppt_x"/>
                                          </p:val>
                                        </p:tav>
                                      </p:tavLst>
                                    </p:anim>
                                    <p:anim calcmode="lin" valueType="num">
                                      <p:cBhvr additive="repl">
                                        <p:cTn id="66" dur="1000" fill="hold"/>
                                        <p:tgtEl>
                                          <p:spTgt spid="74"/>
                                        </p:tgtEl>
                                        <p:attrNameLst>
                                          <p:attrName>ppt_y</p:attrName>
                                        </p:attrNameLst>
                                      </p:cBhvr>
                                      <p:tavLst>
                                        <p:tav tm="0">
                                          <p:val>
                                            <p:strVal val="#ppt_y+.1"/>
                                          </p:val>
                                        </p:tav>
                                        <p:tav tm="100000">
                                          <p:val>
                                            <p:strVal val="#ppt_y"/>
                                          </p:val>
                                        </p:tav>
                                      </p:tavLst>
                                    </p:anim>
                                  </p:childTnLst>
                                </p:cTn>
                              </p:par>
                            </p:childTnLst>
                          </p:cTn>
                        </p:par>
                        <p:par>
                          <p:cTn id="67" fill="hold">
                            <p:stCondLst>
                              <p:cond delay="1000"/>
                            </p:stCondLst>
                            <p:childTnLst>
                              <p:par>
                                <p:cTn id="68" nodeType="afterEffect" fill="hold" presetClass="entr" presetID="42">
                                  <p:stCondLst>
                                    <p:cond delay="0"/>
                                  </p:stCondLst>
                                  <p:childTnLst>
                                    <p:set>
                                      <p:cBhvr>
                                        <p:cTn id="69" dur="1" fill="hold">
                                          <p:stCondLst>
                                            <p:cond delay="0"/>
                                          </p:stCondLst>
                                        </p:cTn>
                                        <p:tgtEl>
                                          <p:spTgt spid="75"/>
                                        </p:tgtEl>
                                        <p:attrNameLst>
                                          <p:attrName>style.visibility</p:attrName>
                                        </p:attrNameLst>
                                      </p:cBhvr>
                                      <p:to>
                                        <p:strVal val="visible"/>
                                      </p:to>
                                    </p:set>
                                    <p:animEffect filter="fade" transition="in">
                                      <p:cBhvr additive="repl">
                                        <p:cTn id="70" dur="1000"/>
                                        <p:tgtEl>
                                          <p:spTgt spid="75"/>
                                        </p:tgtEl>
                                      </p:cBhvr>
                                    </p:animEffect>
                                    <p:anim calcmode="lin" valueType="num">
                                      <p:cBhvr additive="repl">
                                        <p:cTn id="71" dur="1000" fill="hold"/>
                                        <p:tgtEl>
                                          <p:spTgt spid="75"/>
                                        </p:tgtEl>
                                        <p:attrNameLst>
                                          <p:attrName>ppt_x</p:attrName>
                                        </p:attrNameLst>
                                      </p:cBhvr>
                                      <p:tavLst>
                                        <p:tav tm="0">
                                          <p:val>
                                            <p:strVal val="#ppt_x"/>
                                          </p:val>
                                        </p:tav>
                                        <p:tav tm="100000">
                                          <p:val>
                                            <p:strVal val="#ppt_x"/>
                                          </p:val>
                                        </p:tav>
                                      </p:tavLst>
                                    </p:anim>
                                    <p:anim calcmode="lin" valueType="num">
                                      <p:cBhvr additive="repl">
                                        <p:cTn id="72" dur="1000" fill="hold"/>
                                        <p:tgtEl>
                                          <p:spTgt spid="75"/>
                                        </p:tgtEl>
                                        <p:attrNameLst>
                                          <p:attrName>ppt_y</p:attrName>
                                        </p:attrNameLst>
                                      </p:cBhvr>
                                      <p:tavLst>
                                        <p:tav tm="0">
                                          <p:val>
                                            <p:strVal val="#ppt_y+.1"/>
                                          </p:val>
                                        </p:tav>
                                        <p:tav tm="100000">
                                          <p:val>
                                            <p:strVal val="#ppt_y"/>
                                          </p:val>
                                        </p:tav>
                                      </p:tavLst>
                                    </p:anim>
                                  </p:childTnLst>
                                </p:cTn>
                              </p:par>
                              <p:par>
                                <p:cTn id="73" nodeType="withEffect" fill="hold" presetClass="entr" presetID="42">
                                  <p:stCondLst>
                                    <p:cond delay="0"/>
                                  </p:stCondLst>
                                  <p:childTnLst>
                                    <p:set>
                                      <p:cBhvr>
                                        <p:cTn id="74" dur="1" fill="hold">
                                          <p:stCondLst>
                                            <p:cond delay="0"/>
                                          </p:stCondLst>
                                        </p:cTn>
                                        <p:tgtEl>
                                          <p:spTgt spid="80"/>
                                        </p:tgtEl>
                                        <p:attrNameLst>
                                          <p:attrName>style.visibility</p:attrName>
                                        </p:attrNameLst>
                                      </p:cBhvr>
                                      <p:to>
                                        <p:strVal val="visible"/>
                                      </p:to>
                                    </p:set>
                                    <p:animEffect filter="fade" transition="in">
                                      <p:cBhvr additive="repl">
                                        <p:cTn id="75" dur="1000"/>
                                        <p:tgtEl>
                                          <p:spTgt spid="80"/>
                                        </p:tgtEl>
                                      </p:cBhvr>
                                    </p:animEffect>
                                    <p:anim calcmode="lin" valueType="num">
                                      <p:cBhvr additive="repl">
                                        <p:cTn id="76" dur="1000" fill="hold"/>
                                        <p:tgtEl>
                                          <p:spTgt spid="80"/>
                                        </p:tgtEl>
                                        <p:attrNameLst>
                                          <p:attrName>ppt_x</p:attrName>
                                        </p:attrNameLst>
                                      </p:cBhvr>
                                      <p:tavLst>
                                        <p:tav tm="0">
                                          <p:val>
                                            <p:strVal val="#ppt_x"/>
                                          </p:val>
                                        </p:tav>
                                        <p:tav tm="100000">
                                          <p:val>
                                            <p:strVal val="#ppt_x"/>
                                          </p:val>
                                        </p:tav>
                                      </p:tavLst>
                                    </p:anim>
                                    <p:anim calcmode="lin" valueType="num">
                                      <p:cBhvr additive="repl">
                                        <p:cTn id="77" dur="1000" fill="hold"/>
                                        <p:tgtEl>
                                          <p:spTgt spid="80"/>
                                        </p:tgtEl>
                                        <p:attrNameLst>
                                          <p:attrName>ppt_y</p:attrName>
                                        </p:attrNameLst>
                                      </p:cBhvr>
                                      <p:tavLst>
                                        <p:tav tm="0">
                                          <p:val>
                                            <p:strVal val="#ppt_y+.1"/>
                                          </p:val>
                                        </p:tav>
                                        <p:tav tm="100000">
                                          <p:val>
                                            <p:strVal val="#ppt_y"/>
                                          </p:val>
                                        </p:tav>
                                      </p:tavLst>
                                    </p:anim>
                                  </p:childTnLst>
                                </p:cTn>
                              </p:par>
                            </p:childTnLst>
                          </p:cTn>
                        </p:par>
                        <p:par>
                          <p:cTn id="78" fill="hold">
                            <p:stCondLst>
                              <p:cond delay="2000"/>
                            </p:stCondLst>
                            <p:childTnLst>
                              <p:par>
                                <p:cTn id="79" nodeType="afterEffect" fill="hold" presetClass="entr" presetID="42">
                                  <p:stCondLst>
                                    <p:cond delay="0"/>
                                  </p:stCondLst>
                                  <p:childTnLst>
                                    <p:set>
                                      <p:cBhvr>
                                        <p:cTn id="80" dur="1" fill="hold">
                                          <p:stCondLst>
                                            <p:cond delay="0"/>
                                          </p:stCondLst>
                                        </p:cTn>
                                        <p:tgtEl>
                                          <p:spTgt spid="76"/>
                                        </p:tgtEl>
                                        <p:attrNameLst>
                                          <p:attrName>style.visibility</p:attrName>
                                        </p:attrNameLst>
                                      </p:cBhvr>
                                      <p:to>
                                        <p:strVal val="visible"/>
                                      </p:to>
                                    </p:set>
                                    <p:animEffect filter="fade" transition="in">
                                      <p:cBhvr additive="repl">
                                        <p:cTn id="81" dur="1000"/>
                                        <p:tgtEl>
                                          <p:spTgt spid="76"/>
                                        </p:tgtEl>
                                      </p:cBhvr>
                                    </p:animEffect>
                                    <p:anim calcmode="lin" valueType="num">
                                      <p:cBhvr additive="repl">
                                        <p:cTn id="82" dur="1000" fill="hold"/>
                                        <p:tgtEl>
                                          <p:spTgt spid="76"/>
                                        </p:tgtEl>
                                        <p:attrNameLst>
                                          <p:attrName>ppt_x</p:attrName>
                                        </p:attrNameLst>
                                      </p:cBhvr>
                                      <p:tavLst>
                                        <p:tav tm="0">
                                          <p:val>
                                            <p:strVal val="#ppt_x"/>
                                          </p:val>
                                        </p:tav>
                                        <p:tav tm="100000">
                                          <p:val>
                                            <p:strVal val="#ppt_x"/>
                                          </p:val>
                                        </p:tav>
                                      </p:tavLst>
                                    </p:anim>
                                    <p:anim calcmode="lin" valueType="num">
                                      <p:cBhvr additive="repl">
                                        <p:cTn id="83" dur="1000" fill="hold"/>
                                        <p:tgtEl>
                                          <p:spTgt spid="76"/>
                                        </p:tgtEl>
                                        <p:attrNameLst>
                                          <p:attrName>ppt_y</p:attrName>
                                        </p:attrNameLst>
                                      </p:cBhvr>
                                      <p:tavLst>
                                        <p:tav tm="0">
                                          <p:val>
                                            <p:strVal val="#ppt_y+.1"/>
                                          </p:val>
                                        </p:tav>
                                        <p:tav tm="100000">
                                          <p:val>
                                            <p:strVal val="#ppt_y"/>
                                          </p:val>
                                        </p:tav>
                                      </p:tavLst>
                                    </p:anim>
                                  </p:childTnLst>
                                </p:cTn>
                              </p:par>
                              <p:par>
                                <p:cTn id="84" nodeType="withEffect" fill="hold" presetClass="entr" presetID="42">
                                  <p:stCondLst>
                                    <p:cond delay="0"/>
                                  </p:stCondLst>
                                  <p:childTnLst>
                                    <p:set>
                                      <p:cBhvr>
                                        <p:cTn id="85" dur="1" fill="hold">
                                          <p:stCondLst>
                                            <p:cond delay="0"/>
                                          </p:stCondLst>
                                        </p:cTn>
                                        <p:tgtEl>
                                          <p:spTgt spid="77"/>
                                        </p:tgtEl>
                                        <p:attrNameLst>
                                          <p:attrName>style.visibility</p:attrName>
                                        </p:attrNameLst>
                                      </p:cBhvr>
                                      <p:to>
                                        <p:strVal val="visible"/>
                                      </p:to>
                                    </p:set>
                                    <p:animEffect filter="fade" transition="in">
                                      <p:cBhvr additive="repl">
                                        <p:cTn id="86" dur="1000"/>
                                        <p:tgtEl>
                                          <p:spTgt spid="77"/>
                                        </p:tgtEl>
                                      </p:cBhvr>
                                    </p:animEffect>
                                    <p:anim calcmode="lin" valueType="num">
                                      <p:cBhvr additive="repl">
                                        <p:cTn id="87" dur="1000" fill="hold"/>
                                        <p:tgtEl>
                                          <p:spTgt spid="77"/>
                                        </p:tgtEl>
                                        <p:attrNameLst>
                                          <p:attrName>ppt_x</p:attrName>
                                        </p:attrNameLst>
                                      </p:cBhvr>
                                      <p:tavLst>
                                        <p:tav tm="0">
                                          <p:val>
                                            <p:strVal val="#ppt_x"/>
                                          </p:val>
                                        </p:tav>
                                        <p:tav tm="100000">
                                          <p:val>
                                            <p:strVal val="#ppt_x"/>
                                          </p:val>
                                        </p:tav>
                                      </p:tavLst>
                                    </p:anim>
                                    <p:anim calcmode="lin" valueType="num">
                                      <p:cBhvr additive="repl">
                                        <p:cTn id="88" dur="1000" fill="hold"/>
                                        <p:tgtEl>
                                          <p:spTgt spid="77"/>
                                        </p:tgtEl>
                                        <p:attrNameLst>
                                          <p:attrName>ppt_y</p:attrName>
                                        </p:attrNameLst>
                                      </p:cBhvr>
                                      <p:tavLst>
                                        <p:tav tm="0">
                                          <p:val>
                                            <p:strVal val="#ppt_y+.1"/>
                                          </p:val>
                                        </p:tav>
                                        <p:tav tm="100000">
                                          <p:val>
                                            <p:strVal val="#ppt_y"/>
                                          </p:val>
                                        </p:tav>
                                      </p:tavLst>
                                    </p:anim>
                                  </p:childTnLst>
                                </p:cTn>
                              </p:par>
                            </p:childTnLst>
                          </p:cTn>
                        </p:par>
                        <p:par>
                          <p:cTn id="89" fill="hold">
                            <p:stCondLst>
                              <p:cond delay="3000"/>
                            </p:stCondLst>
                            <p:childTnLst>
                              <p:par>
                                <p:cTn id="90" nodeType="afterEffect" fill="hold" presetClass="entr" presetID="42">
                                  <p:stCondLst>
                                    <p:cond delay="0"/>
                                  </p:stCondLst>
                                  <p:childTnLst>
                                    <p:set>
                                      <p:cBhvr>
                                        <p:cTn id="91" dur="1" fill="hold">
                                          <p:stCondLst>
                                            <p:cond delay="0"/>
                                          </p:stCondLst>
                                        </p:cTn>
                                        <p:tgtEl>
                                          <p:spTgt spid="78"/>
                                        </p:tgtEl>
                                        <p:attrNameLst>
                                          <p:attrName>style.visibility</p:attrName>
                                        </p:attrNameLst>
                                      </p:cBhvr>
                                      <p:to>
                                        <p:strVal val="visible"/>
                                      </p:to>
                                    </p:set>
                                    <p:animEffect filter="fade" transition="in">
                                      <p:cBhvr additive="repl">
                                        <p:cTn id="92" dur="1000"/>
                                        <p:tgtEl>
                                          <p:spTgt spid="78"/>
                                        </p:tgtEl>
                                      </p:cBhvr>
                                    </p:animEffect>
                                    <p:anim calcmode="lin" valueType="num">
                                      <p:cBhvr additive="repl">
                                        <p:cTn id="93" dur="1000" fill="hold"/>
                                        <p:tgtEl>
                                          <p:spTgt spid="78"/>
                                        </p:tgtEl>
                                        <p:attrNameLst>
                                          <p:attrName>ppt_x</p:attrName>
                                        </p:attrNameLst>
                                      </p:cBhvr>
                                      <p:tavLst>
                                        <p:tav tm="0">
                                          <p:val>
                                            <p:strVal val="#ppt_x"/>
                                          </p:val>
                                        </p:tav>
                                        <p:tav tm="100000">
                                          <p:val>
                                            <p:strVal val="#ppt_x"/>
                                          </p:val>
                                        </p:tav>
                                      </p:tavLst>
                                    </p:anim>
                                    <p:anim calcmode="lin" valueType="num">
                                      <p:cBhvr additive="repl">
                                        <p:cTn id="94" dur="1000" fill="hold"/>
                                        <p:tgtEl>
                                          <p:spTgt spid="78"/>
                                        </p:tgtEl>
                                        <p:attrNameLst>
                                          <p:attrName>ppt_y</p:attrName>
                                        </p:attrNameLst>
                                      </p:cBhvr>
                                      <p:tavLst>
                                        <p:tav tm="0">
                                          <p:val>
                                            <p:strVal val="#ppt_y+.1"/>
                                          </p:val>
                                        </p:tav>
                                        <p:tav tm="100000">
                                          <p:val>
                                            <p:strVal val="#ppt_y"/>
                                          </p:val>
                                        </p:tav>
                                      </p:tavLst>
                                    </p:anim>
                                  </p:childTnLst>
                                </p:cTn>
                              </p:par>
                              <p:par>
                                <p:cTn id="95" nodeType="withEffect" fill="hold" presetClass="entr" presetID="42">
                                  <p:stCondLst>
                                    <p:cond delay="0"/>
                                  </p:stCondLst>
                                  <p:childTnLst>
                                    <p:set>
                                      <p:cBhvr>
                                        <p:cTn id="96" dur="1" fill="hold">
                                          <p:stCondLst>
                                            <p:cond delay="0"/>
                                          </p:stCondLst>
                                        </p:cTn>
                                        <p:tgtEl>
                                          <p:spTgt spid="79"/>
                                        </p:tgtEl>
                                        <p:attrNameLst>
                                          <p:attrName>style.visibility</p:attrName>
                                        </p:attrNameLst>
                                      </p:cBhvr>
                                      <p:to>
                                        <p:strVal val="visible"/>
                                      </p:to>
                                    </p:set>
                                    <p:animEffect filter="fade" transition="in">
                                      <p:cBhvr additive="repl">
                                        <p:cTn id="97" dur="1000"/>
                                        <p:tgtEl>
                                          <p:spTgt spid="79"/>
                                        </p:tgtEl>
                                      </p:cBhvr>
                                    </p:animEffect>
                                    <p:anim calcmode="lin" valueType="num">
                                      <p:cBhvr additive="repl">
                                        <p:cTn id="98" dur="1000" fill="hold"/>
                                        <p:tgtEl>
                                          <p:spTgt spid="79"/>
                                        </p:tgtEl>
                                        <p:attrNameLst>
                                          <p:attrName>ppt_x</p:attrName>
                                        </p:attrNameLst>
                                      </p:cBhvr>
                                      <p:tavLst>
                                        <p:tav tm="0">
                                          <p:val>
                                            <p:strVal val="#ppt_x"/>
                                          </p:val>
                                        </p:tav>
                                        <p:tav tm="100000">
                                          <p:val>
                                            <p:strVal val="#ppt_x"/>
                                          </p:val>
                                        </p:tav>
                                      </p:tavLst>
                                    </p:anim>
                                    <p:anim calcmode="lin" valueType="num">
                                      <p:cBhvr additive="repl">
                                        <p:cTn id="99" dur="1000" fill="hold"/>
                                        <p:tgtEl>
                                          <p:spTgt spid="7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49" name="图片 6" descr=""/>
          <p:cNvPicPr/>
          <p:nvPr/>
        </p:nvPicPr>
        <p:blipFill>
          <a:blip r:embed="rId1"/>
          <a:srcRect l="10215" t="37667" r="12872" b="44469"/>
          <a:stretch/>
        </p:blipFill>
        <p:spPr>
          <a:xfrm>
            <a:off x="1845000" y="2816280"/>
            <a:ext cx="9377280" cy="1225440"/>
          </a:xfrm>
          <a:prstGeom prst="rect">
            <a:avLst/>
          </a:prstGeom>
          <a:noFill/>
          <a:ln w="0">
            <a:noFill/>
          </a:ln>
        </p:spPr>
      </p:pic>
      <p:sp>
        <p:nvSpPr>
          <p:cNvPr id="150" name="文本框 7"/>
          <p:cNvSpPr/>
          <p:nvPr/>
        </p:nvSpPr>
        <p:spPr>
          <a:xfrm>
            <a:off x="1466640" y="2028600"/>
            <a:ext cx="5769000" cy="280044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tabLst>
                <a:tab algn="l" pos="0"/>
              </a:tabLst>
            </a:pPr>
            <a:r>
              <a:rPr b="0" lang="en-US" sz="8800" strike="noStrike" u="none">
                <a:solidFill>
                  <a:srgbClr val="808080"/>
                </a:solidFill>
                <a:effectLst/>
                <a:uFillTx/>
                <a:latin typeface="Bradley Hand ITC"/>
                <a:ea typeface="仿宋"/>
              </a:rPr>
              <a:t>Thanks for</a:t>
            </a:r>
            <a:r>
              <a:rPr b="0" lang="en-US" sz="8800" strike="noStrike" u="none">
                <a:solidFill>
                  <a:srgbClr val="808080"/>
                </a:solidFill>
                <a:effectLst/>
                <a:uFillTx/>
                <a:latin typeface="Bradley Hand ITC"/>
                <a:ea typeface="仿宋"/>
              </a:rPr>
              <a:t> </a:t>
            </a:r>
            <a:endParaRPr b="0" lang="en-US" sz="8800" strike="noStrike" u="none">
              <a:solidFill>
                <a:srgbClr val="000000"/>
              </a:solidFill>
              <a:effectLst/>
              <a:uFillTx/>
              <a:latin typeface="Arial"/>
            </a:endParaRPr>
          </a:p>
          <a:p>
            <a:pPr defTabSz="914400">
              <a:lnSpc>
                <a:spcPct val="100000"/>
              </a:lnSpc>
              <a:tabLst>
                <a:tab algn="l" pos="0"/>
              </a:tabLst>
            </a:pPr>
            <a:r>
              <a:rPr b="0" lang="en-US" sz="8800" strike="noStrike" u="none">
                <a:solidFill>
                  <a:srgbClr val="808080"/>
                </a:solidFill>
                <a:effectLst/>
                <a:uFillTx/>
                <a:latin typeface="Bradley Hand ITC"/>
                <a:ea typeface="仿宋"/>
              </a:rPr>
              <a:t>    watching</a:t>
            </a:r>
            <a:endParaRPr b="0" lang="en-US" sz="8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timing>
    <p:tnLst>
      <p:par>
        <p:cTn id="463" dur="indefinite" restart="never" nodeType="tmRoot">
          <p:childTnLst>
            <p:seq>
              <p:cTn id="464" dur="indefinite" nodeType="mainSeq">
                <p:childTnLst>
                  <p:par>
                    <p:cTn id="465" fill="hold">
                      <p:stCondLst>
                        <p:cond delay="0"/>
                      </p:stCondLst>
                      <p:childTnLst>
                        <p:par>
                          <p:cTn id="466" fill="hold">
                            <p:stCondLst>
                              <p:cond delay="0"/>
                            </p:stCondLst>
                            <p:childTnLst>
                              <p:par>
                                <p:cTn id="467" nodeType="withEffect" fill="hold" presetClass="entr" presetID="22" presetSubtype="2">
                                  <p:stCondLst>
                                    <p:cond delay="0"/>
                                  </p:stCondLst>
                                  <p:childTnLst>
                                    <p:set>
                                      <p:cBhvr>
                                        <p:cTn id="468" dur="1" fill="hold">
                                          <p:stCondLst>
                                            <p:cond delay="0"/>
                                          </p:stCondLst>
                                        </p:cTn>
                                        <p:tgtEl>
                                          <p:spTgt spid="149"/>
                                        </p:tgtEl>
                                        <p:attrNameLst>
                                          <p:attrName>style.visibility</p:attrName>
                                        </p:attrNameLst>
                                      </p:cBhvr>
                                      <p:to>
                                        <p:strVal val="visible"/>
                                      </p:to>
                                    </p:set>
                                    <p:animEffect filter="wipe(right)" transition="in">
                                      <p:cBhvr additive="repl">
                                        <p:cTn id="469" dur="500"/>
                                        <p:tgtEl>
                                          <p:spTgt spid="149"/>
                                        </p:tgtEl>
                                      </p:cBhvr>
                                    </p:animEffect>
                                  </p:childTnLst>
                                </p:cTn>
                              </p:par>
                            </p:childTnLst>
                          </p:cTn>
                        </p:par>
                        <p:par>
                          <p:cTn id="470" fill="hold">
                            <p:stCondLst>
                              <p:cond delay="500"/>
                            </p:stCondLst>
                            <p:childTnLst>
                              <p:par>
                                <p:cTn id="471" nodeType="afterEffect" fill="hold" presetClass="entr" presetID="42">
                                  <p:stCondLst>
                                    <p:cond delay="0"/>
                                  </p:stCondLst>
                                  <p:childTnLst>
                                    <p:set>
                                      <p:cBhvr>
                                        <p:cTn id="472" dur="1" fill="hold">
                                          <p:stCondLst>
                                            <p:cond delay="0"/>
                                          </p:stCondLst>
                                        </p:cTn>
                                        <p:tgtEl>
                                          <p:spTgt spid="150"/>
                                        </p:tgtEl>
                                        <p:attrNameLst>
                                          <p:attrName>style.visibility</p:attrName>
                                        </p:attrNameLst>
                                      </p:cBhvr>
                                      <p:to>
                                        <p:strVal val="visible"/>
                                      </p:to>
                                    </p:set>
                                    <p:animEffect filter="fade" transition="in">
                                      <p:cBhvr additive="repl">
                                        <p:cTn id="473" dur="1000"/>
                                        <p:tgtEl>
                                          <p:spTgt spid="150"/>
                                        </p:tgtEl>
                                      </p:cBhvr>
                                    </p:animEffect>
                                    <p:anim calcmode="lin" valueType="num">
                                      <p:cBhvr additive="repl">
                                        <p:cTn id="474" dur="1000" fill="hold"/>
                                        <p:tgtEl>
                                          <p:spTgt spid="150"/>
                                        </p:tgtEl>
                                        <p:attrNameLst>
                                          <p:attrName>ppt_x</p:attrName>
                                        </p:attrNameLst>
                                      </p:cBhvr>
                                      <p:tavLst>
                                        <p:tav tm="0">
                                          <p:val>
                                            <p:strVal val="#ppt_x"/>
                                          </p:val>
                                        </p:tav>
                                        <p:tav tm="100000">
                                          <p:val>
                                            <p:strVal val="#ppt_x"/>
                                          </p:val>
                                        </p:tav>
                                      </p:tavLst>
                                    </p:anim>
                                    <p:anim calcmode="lin" valueType="num">
                                      <p:cBhvr additive="repl">
                                        <p:cTn id="475" dur="1000" fill="hold"/>
                                        <p:tgtEl>
                                          <p:spTgt spid="1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81" name="图片 7" descr=""/>
          <p:cNvPicPr/>
          <p:nvPr/>
        </p:nvPicPr>
        <p:blipFill>
          <a:blip r:embed="rId1"/>
          <a:srcRect l="36624" t="27234" r="41358" b="38868"/>
          <a:stretch/>
        </p:blipFill>
        <p:spPr>
          <a:xfrm>
            <a:off x="5330160" y="2765880"/>
            <a:ext cx="1531440" cy="1325880"/>
          </a:xfrm>
          <a:prstGeom prst="rect">
            <a:avLst/>
          </a:prstGeom>
          <a:noFill/>
          <a:ln w="0">
            <a:noFill/>
          </a:ln>
        </p:spPr>
      </p:pic>
      <p:sp>
        <p:nvSpPr>
          <p:cNvPr id="82" name="文本框 3"/>
          <p:cNvSpPr/>
          <p:nvPr/>
        </p:nvSpPr>
        <p:spPr>
          <a:xfrm>
            <a:off x="1575360" y="1173960"/>
            <a:ext cx="1626840" cy="156924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tabLst>
                <a:tab algn="l" pos="0"/>
              </a:tabLst>
            </a:pPr>
            <a:r>
              <a:rPr b="0" lang="en-US" sz="9600" strike="noStrike" u="none">
                <a:solidFill>
                  <a:srgbClr val="808080"/>
                </a:solidFill>
                <a:effectLst/>
                <a:uFillTx/>
                <a:latin typeface="微软雅黑"/>
                <a:ea typeface="仿宋"/>
              </a:rPr>
              <a:t>01</a:t>
            </a:r>
            <a:endParaRPr b="0" lang="en-US" sz="9600" strike="noStrike" u="none">
              <a:solidFill>
                <a:srgbClr val="000000"/>
              </a:solidFill>
              <a:effectLst/>
              <a:uFillTx/>
              <a:latin typeface="Arial"/>
            </a:endParaRPr>
          </a:p>
        </p:txBody>
      </p:sp>
      <p:sp>
        <p:nvSpPr>
          <p:cNvPr id="83" name="文本框 4"/>
          <p:cNvSpPr/>
          <p:nvPr/>
        </p:nvSpPr>
        <p:spPr>
          <a:xfrm rot="21418200">
            <a:off x="2567160" y="2958480"/>
            <a:ext cx="7360200" cy="141552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3200" strike="noStrike" u="none">
                <a:solidFill>
                  <a:srgbClr val="808080"/>
                </a:solidFill>
                <a:effectLst/>
                <a:uFillTx/>
                <a:latin typeface="Consolas"/>
                <a:ea typeface="仿宋"/>
              </a:rPr>
              <a:t>   </a:t>
            </a:r>
            <a:r>
              <a:rPr b="0" lang="en-US" sz="5400" strike="noStrike" u="none">
                <a:solidFill>
                  <a:srgbClr val="808080"/>
                </a:solidFill>
                <a:effectLst/>
                <a:uFillTx/>
                <a:latin typeface="Lucida Calligraphy"/>
                <a:ea typeface="仿宋"/>
              </a:rPr>
              <a:t>The introduction</a:t>
            </a:r>
            <a:endParaRPr b="0" lang="en-US" sz="5400" strike="noStrike" u="none">
              <a:solidFill>
                <a:srgbClr val="000000"/>
              </a:solidFill>
              <a:effectLst/>
              <a:uFillTx/>
              <a:latin typeface="Arial"/>
            </a:endParaRPr>
          </a:p>
          <a:p>
            <a:pPr defTabSz="914400">
              <a:lnSpc>
                <a:spcPct val="100000"/>
              </a:lnSpc>
            </a:pPr>
            <a:endParaRPr b="0" lang="en-US" sz="32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timing>
    <p:tnLst>
      <p:par>
        <p:cTn id="100" dur="indefinite" restart="never" nodeType="tmRoot">
          <p:childTnLst>
            <p:seq>
              <p:cTn id="101" dur="indefinite" nodeType="mainSeq">
                <p:childTnLst>
                  <p:par>
                    <p:cTn id="102" fill="hold">
                      <p:stCondLst>
                        <p:cond delay="0"/>
                      </p:stCondLst>
                      <p:childTnLst>
                        <p:par>
                          <p:cTn id="103" fill="hold">
                            <p:stCondLst>
                              <p:cond delay="0"/>
                            </p:stCondLst>
                            <p:childTnLst>
                              <p:par>
                                <p:cTn id="104" nodeType="withEffect" fill="hold" presetClass="entr" presetID="42">
                                  <p:stCondLst>
                                    <p:cond delay="0"/>
                                  </p:stCondLst>
                                  <p:childTnLst>
                                    <p:set>
                                      <p:cBhvr>
                                        <p:cTn id="105" dur="1" fill="hold">
                                          <p:stCondLst>
                                            <p:cond delay="0"/>
                                          </p:stCondLst>
                                        </p:cTn>
                                        <p:tgtEl>
                                          <p:spTgt spid="82"/>
                                        </p:tgtEl>
                                        <p:attrNameLst>
                                          <p:attrName>style.visibility</p:attrName>
                                        </p:attrNameLst>
                                      </p:cBhvr>
                                      <p:to>
                                        <p:strVal val="visible"/>
                                      </p:to>
                                    </p:set>
                                    <p:animEffect filter="fade" transition="in">
                                      <p:cBhvr additive="repl">
                                        <p:cTn id="106" dur="500"/>
                                        <p:tgtEl>
                                          <p:spTgt spid="82"/>
                                        </p:tgtEl>
                                      </p:cBhvr>
                                    </p:animEffect>
                                    <p:anim calcmode="lin" valueType="num">
                                      <p:cBhvr additive="repl">
                                        <p:cTn id="107" dur="500" fill="hold"/>
                                        <p:tgtEl>
                                          <p:spTgt spid="82"/>
                                        </p:tgtEl>
                                        <p:attrNameLst>
                                          <p:attrName>ppt_x</p:attrName>
                                        </p:attrNameLst>
                                      </p:cBhvr>
                                      <p:tavLst>
                                        <p:tav tm="0">
                                          <p:val>
                                            <p:strVal val="#ppt_x"/>
                                          </p:val>
                                        </p:tav>
                                        <p:tav tm="100000">
                                          <p:val>
                                            <p:strVal val="#ppt_x"/>
                                          </p:val>
                                        </p:tav>
                                      </p:tavLst>
                                    </p:anim>
                                    <p:anim calcmode="lin" valueType="num">
                                      <p:cBhvr additive="repl">
                                        <p:cTn id="108" dur="500" fill="hold"/>
                                        <p:tgtEl>
                                          <p:spTgt spid="82"/>
                                        </p:tgtEl>
                                        <p:attrNameLst>
                                          <p:attrName>ppt_y</p:attrName>
                                        </p:attrNameLst>
                                      </p:cBhvr>
                                      <p:tavLst>
                                        <p:tav tm="0">
                                          <p:val>
                                            <p:strVal val="#ppt_y+.1"/>
                                          </p:val>
                                        </p:tav>
                                        <p:tav tm="100000">
                                          <p:val>
                                            <p:strVal val="#ppt_y"/>
                                          </p:val>
                                        </p:tav>
                                      </p:tavLst>
                                    </p:anim>
                                  </p:childTnLst>
                                </p:cTn>
                              </p:par>
                            </p:childTnLst>
                          </p:cTn>
                        </p:par>
                        <p:par>
                          <p:cTn id="109" fill="hold">
                            <p:stCondLst>
                              <p:cond delay="500"/>
                            </p:stCondLst>
                            <p:childTnLst>
                              <p:par>
                                <p:cTn id="110" nodeType="afterEffect" fill="hold" presetClass="entr" presetID="21" presetSubtype="1">
                                  <p:stCondLst>
                                    <p:cond delay="0"/>
                                  </p:stCondLst>
                                  <p:childTnLst>
                                    <p:set>
                                      <p:cBhvr>
                                        <p:cTn id="111" dur="1" fill="hold">
                                          <p:stCondLst>
                                            <p:cond delay="0"/>
                                          </p:stCondLst>
                                        </p:cTn>
                                        <p:tgtEl>
                                          <p:spTgt spid="81"/>
                                        </p:tgtEl>
                                        <p:attrNameLst>
                                          <p:attrName>style.visibility</p:attrName>
                                        </p:attrNameLst>
                                      </p:cBhvr>
                                      <p:to>
                                        <p:strVal val="visible"/>
                                      </p:to>
                                    </p:set>
                                    <p:animEffect filter="wheel(1)" transition="in">
                                      <p:cBhvr additive="repl">
                                        <p:cTn id="112" dur="500"/>
                                        <p:tgtEl>
                                          <p:spTgt spid="81"/>
                                        </p:tgtEl>
                                      </p:cBhvr>
                                    </p:animEffect>
                                  </p:childTnLst>
                                </p:cTn>
                              </p:par>
                            </p:childTnLst>
                          </p:cTn>
                        </p:par>
                        <p:par>
                          <p:cTn id="113" fill="hold">
                            <p:stCondLst>
                              <p:cond delay="1000"/>
                            </p:stCondLst>
                            <p:childTnLst>
                              <p:par>
                                <p:cTn id="114" nodeType="afterEffect" fill="hold" presetClass="entr" presetID="16" presetSubtype="21">
                                  <p:stCondLst>
                                    <p:cond delay="0"/>
                                  </p:stCondLst>
                                  <p:childTnLst>
                                    <p:set>
                                      <p:cBhvr>
                                        <p:cTn id="115" dur="1" fill="hold">
                                          <p:stCondLst>
                                            <p:cond delay="0"/>
                                          </p:stCondLst>
                                        </p:cTn>
                                        <p:tgtEl>
                                          <p:spTgt spid="83"/>
                                        </p:tgtEl>
                                        <p:attrNameLst>
                                          <p:attrName>style.visibility</p:attrName>
                                        </p:attrNameLst>
                                      </p:cBhvr>
                                      <p:to>
                                        <p:strVal val="visible"/>
                                      </p:to>
                                    </p:set>
                                    <p:animEffect filter="barn(inVertical)" transition="in">
                                      <p:cBhvr additive="repl">
                                        <p:cTn id="116" dur="500"/>
                                        <p:tgtEl>
                                          <p:spTgt spid="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sp>
        <p:nvSpPr>
          <p:cNvPr id="84" name="文本框 2"/>
          <p:cNvSpPr/>
          <p:nvPr/>
        </p:nvSpPr>
        <p:spPr>
          <a:xfrm>
            <a:off x="4797360" y="601200"/>
            <a:ext cx="2646360" cy="584280"/>
          </a:xfrm>
          <a:prstGeom prst="rect">
            <a:avLst/>
          </a:prstGeom>
          <a:noFill/>
          <a:ln w="0">
            <a:noFill/>
          </a:ln>
        </p:spPr>
        <p:style>
          <a:lnRef idx="0"/>
          <a:fillRef idx="0"/>
          <a:effectRef idx="0"/>
          <a:fontRef idx="minor"/>
        </p:style>
        <p:txBody>
          <a:bodyPr lIns="38160" rIns="38160" tIns="25560" bIns="25560" anchor="t">
            <a:normAutofit fontScale="62500" lnSpcReduction="19999"/>
          </a:bodyPr>
          <a:p>
            <a:r>
              <a:rPr b="0" lang="en-US" sz="3200" strike="noStrike" u="none">
                <a:solidFill>
                  <a:schemeClr val="dk1"/>
                </a:solidFill>
                <a:effectLst/>
                <a:uFillTx/>
                <a:latin typeface="微软雅黑"/>
                <a:ea typeface="仿宋"/>
              </a:rPr>
              <a:t>introduction</a:t>
            </a:r>
            <a:endParaRPr b="0" lang="en-US" sz="3200" strike="noStrike" u="none">
              <a:solidFill>
                <a:srgbClr val="000000"/>
              </a:solidFill>
              <a:effectLst/>
              <a:uFillTx/>
              <a:latin typeface="Arial"/>
            </a:endParaRPr>
          </a:p>
          <a:p>
            <a:pPr defTabSz="914400">
              <a:lnSpc>
                <a:spcPct val="100000"/>
              </a:lnSpc>
            </a:pPr>
            <a:r>
              <a:rPr b="0" lang="zh-CN" sz="3200" strike="noStrike" u="none">
                <a:solidFill>
                  <a:schemeClr val="dk1"/>
                </a:solidFill>
                <a:effectLst/>
                <a:uFillTx/>
                <a:latin typeface="微软雅黑"/>
                <a:ea typeface="仿宋"/>
              </a:rPr>
              <a:t>引言</a:t>
            </a:r>
            <a:endParaRPr b="0" lang="en-US" sz="3200" strike="noStrike" u="none">
              <a:solidFill>
                <a:srgbClr val="000000"/>
              </a:solidFill>
              <a:effectLst/>
              <a:uFillTx/>
              <a:latin typeface="Arial"/>
            </a:endParaRPr>
          </a:p>
        </p:txBody>
      </p:sp>
      <p:sp>
        <p:nvSpPr>
          <p:cNvPr id="85" name="文本框 5"/>
          <p:cNvSpPr/>
          <p:nvPr/>
        </p:nvSpPr>
        <p:spPr>
          <a:xfrm>
            <a:off x="1201320" y="1368000"/>
            <a:ext cx="6951600" cy="2261880"/>
          </a:xfrm>
          <a:prstGeom prst="rect">
            <a:avLst/>
          </a:prstGeom>
          <a:noFill/>
          <a:ln w="0">
            <a:noFill/>
          </a:ln>
        </p:spPr>
        <p:style>
          <a:lnRef idx="0"/>
          <a:fillRef idx="0"/>
          <a:effectRef idx="0"/>
          <a:fontRef idx="minor"/>
        </p:style>
        <p:txBody>
          <a:bodyPr lIns="38160" rIns="38160" tIns="25560" bIns="25560" anchor="t">
            <a:normAutofit fontScale="85000" lnSpcReduction="19999"/>
          </a:bodyPr>
          <a:p>
            <a:r>
              <a:rPr b="0" lang="en-US" sz="2400" strike="noStrike" u="none">
                <a:solidFill>
                  <a:schemeClr val="dk1"/>
                </a:solidFill>
                <a:effectLst/>
                <a:uFillTx/>
                <a:latin typeface="Lucida Sans Unicode"/>
                <a:ea typeface="仿宋"/>
              </a:rPr>
              <a:t>With the development of Cities in China,</a:t>
            </a:r>
            <a:endParaRPr b="0" lang="en-US" sz="2400" strike="noStrike" u="none">
              <a:solidFill>
                <a:srgbClr val="000000"/>
              </a:solidFill>
              <a:effectLst/>
              <a:uFillTx/>
              <a:latin typeface="Arial"/>
            </a:endParaRPr>
          </a:p>
          <a:p>
            <a:pPr defTabSz="914400">
              <a:lnSpc>
                <a:spcPct val="150000"/>
              </a:lnSpc>
            </a:pPr>
            <a:r>
              <a:rPr b="0" lang="zh-CN" sz="2400" strike="noStrike" u="none">
                <a:solidFill>
                  <a:schemeClr val="dk1"/>
                </a:solidFill>
                <a:effectLst/>
                <a:uFillTx/>
                <a:latin typeface="Lucida Sans Unicode"/>
                <a:ea typeface="仿宋"/>
              </a:rPr>
              <a:t>随着中国城市的发展，城市的规模不断扩张。但这给历史和文化建筑带来了重大危机。</a:t>
            </a:r>
            <a:endParaRPr b="0" lang="en-US" sz="2400" strike="noStrike" u="none">
              <a:solidFill>
                <a:srgbClr val="000000"/>
              </a:solidFill>
              <a:effectLst/>
              <a:uFillTx/>
              <a:latin typeface="Arial"/>
            </a:endParaRPr>
          </a:p>
          <a:p>
            <a:pPr defTabSz="914400">
              <a:lnSpc>
                <a:spcPct val="150000"/>
              </a:lnSpc>
            </a:pPr>
            <a:r>
              <a:rPr b="0" lang="en-US" sz="2400" strike="noStrike" u="none">
                <a:solidFill>
                  <a:schemeClr val="dk1"/>
                </a:solidFill>
                <a:effectLst/>
                <a:uFillTx/>
                <a:latin typeface="Lucida Sans Unicode"/>
                <a:ea typeface="仿宋"/>
              </a:rPr>
              <a:t>the scale of cities continues to expand. But </a:t>
            </a:r>
            <a:endParaRPr b="0" lang="en-US" sz="2400" strike="noStrike" u="none">
              <a:solidFill>
                <a:srgbClr val="000000"/>
              </a:solidFill>
              <a:effectLst/>
              <a:uFillTx/>
              <a:latin typeface="Arial"/>
            </a:endParaRPr>
          </a:p>
          <a:p>
            <a:pPr defTabSz="914400">
              <a:lnSpc>
                <a:spcPct val="150000"/>
              </a:lnSpc>
            </a:pPr>
            <a:r>
              <a:rPr b="0" lang="en-US" sz="2400" strike="noStrike" u="none">
                <a:solidFill>
                  <a:schemeClr val="dk1"/>
                </a:solidFill>
                <a:effectLst/>
                <a:uFillTx/>
                <a:latin typeface="Lucida Sans Unicode"/>
                <a:ea typeface="仿宋"/>
              </a:rPr>
              <a:t>this has created a major crisis for historical and cultural buildings.</a:t>
            </a:r>
            <a:endParaRPr b="0" lang="en-US" sz="2400" strike="noStrike" u="none">
              <a:solidFill>
                <a:srgbClr val="000000"/>
              </a:solidFill>
              <a:effectLst/>
              <a:uFillTx/>
              <a:latin typeface="Arial"/>
            </a:endParaRPr>
          </a:p>
        </p:txBody>
      </p:sp>
      <p:sp>
        <p:nvSpPr>
          <p:cNvPr id="86" name="文本框 9"/>
          <p:cNvSpPr/>
          <p:nvPr/>
        </p:nvSpPr>
        <p:spPr>
          <a:xfrm>
            <a:off x="4038480" y="3522600"/>
            <a:ext cx="6951600" cy="2815920"/>
          </a:xfrm>
          <a:prstGeom prst="rect">
            <a:avLst/>
          </a:prstGeom>
          <a:noFill/>
          <a:ln w="0">
            <a:noFill/>
          </a:ln>
        </p:spPr>
        <p:style>
          <a:lnRef idx="0"/>
          <a:fillRef idx="0"/>
          <a:effectRef idx="0"/>
          <a:fontRef idx="minor"/>
        </p:style>
        <p:txBody>
          <a:bodyPr lIns="38160" rIns="38160" tIns="25560" bIns="25560" anchor="t">
            <a:normAutofit fontScale="92500" lnSpcReduction="9999"/>
          </a:bodyPr>
          <a:p>
            <a:r>
              <a:rPr b="0" lang="en-US" sz="2400" strike="noStrike" u="none">
                <a:solidFill>
                  <a:schemeClr val="dk1"/>
                </a:solidFill>
                <a:effectLst/>
                <a:uFillTx/>
                <a:latin typeface="Lucida Sans Unicode"/>
                <a:ea typeface="仿宋"/>
              </a:rPr>
              <a:t>Many old and historic buildings are well protected in China. However, city planners always have to face the question whether old buildings should be demolished to make way for progress.</a:t>
            </a:r>
            <a:endParaRPr b="0" lang="en-US" sz="2400" strike="noStrike" u="none">
              <a:solidFill>
                <a:srgbClr val="000000"/>
              </a:solidFill>
              <a:effectLst/>
              <a:uFillTx/>
              <a:latin typeface="Arial"/>
            </a:endParaRPr>
          </a:p>
          <a:p>
            <a:pPr defTabSz="914400">
              <a:lnSpc>
                <a:spcPct val="150000"/>
              </a:lnSpc>
            </a:pPr>
            <a:r>
              <a:rPr b="0" lang="zh-CN" sz="2400" strike="noStrike" u="none">
                <a:solidFill>
                  <a:schemeClr val="dk1"/>
                </a:solidFill>
                <a:effectLst/>
                <a:uFillTx/>
                <a:latin typeface="Lucida Sans Unicode"/>
                <a:ea typeface="仿宋"/>
              </a:rPr>
              <a:t>在中国，许多古老的历史建筑得到了很好的保护。然而，城市规划者总是不得不面对是否应该拆除旧建筑以让位于发展的问题。</a:t>
            </a:r>
            <a:endParaRPr b="0" lang="en-US" sz="2400" strike="noStrike" u="none">
              <a:solidFill>
                <a:srgbClr val="000000"/>
              </a:solidFill>
              <a:effectLst/>
              <a:uFillTx/>
              <a:latin typeface="Arial"/>
            </a:endParaRPr>
          </a:p>
        </p:txBody>
      </p:sp>
      <p:pic>
        <p:nvPicPr>
          <p:cNvPr id="87" name="图片 11" descr=""/>
          <p:cNvPicPr/>
          <p:nvPr/>
        </p:nvPicPr>
        <p:blipFill>
          <a:blip r:embed="rId1"/>
          <a:srcRect l="36292" t="24380" r="39924" b="27411"/>
          <a:stretch/>
        </p:blipFill>
        <p:spPr>
          <a:xfrm>
            <a:off x="-331200" y="4271400"/>
            <a:ext cx="2899800" cy="3306240"/>
          </a:xfrm>
          <a:prstGeom prst="rect">
            <a:avLst/>
          </a:prstGeom>
          <a:noFill/>
          <a:ln w="0">
            <a:noFill/>
          </a:ln>
        </p:spPr>
      </p:pic>
      <p:pic>
        <p:nvPicPr>
          <p:cNvPr id="88" name="图片 12" descr=""/>
          <p:cNvPicPr/>
          <p:nvPr/>
        </p:nvPicPr>
        <p:blipFill>
          <a:blip r:embed="rId2"/>
          <a:srcRect l="36292" t="24380" r="39924" b="27411"/>
          <a:stretch/>
        </p:blipFill>
        <p:spPr>
          <a:xfrm>
            <a:off x="10069920" y="216000"/>
            <a:ext cx="2899800" cy="3306240"/>
          </a:xfrm>
          <a:prstGeom prst="rect">
            <a:avLst/>
          </a:prstGeom>
          <a:noFill/>
          <a:ln w="0">
            <a:noFill/>
          </a:ln>
        </p:spPr>
      </p:pic>
    </p:spTree>
  </p:cSld>
  <mc:AlternateContent>
    <mc:Choice Requires="p14">
      <p:transition spd="slow" p14:dur="2000"/>
    </mc:Choice>
    <mc:Fallback>
      <p:transition spd="slow"/>
    </mc:Fallback>
  </mc:AlternateContent>
  <p:timing>
    <p:tnLst>
      <p:par>
        <p:cTn id="117" dur="indefinite" restart="never" nodeType="tmRoot">
          <p:childTnLst>
            <p:seq>
              <p:cTn id="118" dur="indefinite" nodeType="mainSeq">
                <p:childTnLst>
                  <p:par>
                    <p:cTn id="119" fill="hold">
                      <p:stCondLst>
                        <p:cond delay="0"/>
                      </p:stCondLst>
                      <p:childTnLst>
                        <p:par>
                          <p:cTn id="120" fill="hold">
                            <p:stCondLst>
                              <p:cond delay="0"/>
                            </p:stCondLst>
                            <p:childTnLst>
                              <p:par>
                                <p:cTn id="121" nodeType="withEffect" fill="hold" presetClass="entr" presetID="2" presetSubtype="1">
                                  <p:stCondLst>
                                    <p:cond delay="0"/>
                                  </p:stCondLst>
                                  <p:childTnLst>
                                    <p:set>
                                      <p:cBhvr>
                                        <p:cTn id="122" dur="1" fill="hold">
                                          <p:stCondLst>
                                            <p:cond delay="0"/>
                                          </p:stCondLst>
                                        </p:cTn>
                                        <p:tgtEl>
                                          <p:spTgt spid="84"/>
                                        </p:tgtEl>
                                        <p:attrNameLst>
                                          <p:attrName>style.visibility</p:attrName>
                                        </p:attrNameLst>
                                      </p:cBhvr>
                                      <p:to>
                                        <p:strVal val="visible"/>
                                      </p:to>
                                    </p:set>
                                    <p:anim calcmode="lin" valueType="num">
                                      <p:cBhvr additive="repl">
                                        <p:cTn id="123" dur="500" fill="hold"/>
                                        <p:tgtEl>
                                          <p:spTgt spid="84"/>
                                        </p:tgtEl>
                                        <p:attrNameLst>
                                          <p:attrName>ppt_x</p:attrName>
                                        </p:attrNameLst>
                                      </p:cBhvr>
                                      <p:tavLst>
                                        <p:tav tm="0">
                                          <p:val>
                                            <p:strVal val="#ppt_x"/>
                                          </p:val>
                                        </p:tav>
                                        <p:tav tm="100000">
                                          <p:val>
                                            <p:strVal val="#ppt_x"/>
                                          </p:val>
                                        </p:tav>
                                      </p:tavLst>
                                    </p:anim>
                                    <p:anim calcmode="lin" valueType="num">
                                      <p:cBhvr additive="repl">
                                        <p:cTn id="124" dur="500" fill="hold"/>
                                        <p:tgtEl>
                                          <p:spTgt spid="84"/>
                                        </p:tgtEl>
                                        <p:attrNameLst>
                                          <p:attrName>ppt_y</p:attrName>
                                        </p:attrNameLst>
                                      </p:cBhvr>
                                      <p:tavLst>
                                        <p:tav tm="0">
                                          <p:val>
                                            <p:strVal val="0-#ppt_h/2"/>
                                          </p:val>
                                        </p:tav>
                                        <p:tav tm="100000">
                                          <p:val>
                                            <p:strVal val="#ppt_y"/>
                                          </p:val>
                                        </p:tav>
                                      </p:tavLst>
                                    </p:anim>
                                  </p:childTnLst>
                                </p:cTn>
                              </p:par>
                              <p:par>
                                <p:cTn id="125" nodeType="withEffect" fill="hold" presetClass="entr" presetID="2" presetSubtype="8">
                                  <p:stCondLst>
                                    <p:cond delay="0"/>
                                  </p:stCondLst>
                                  <p:childTnLst>
                                    <p:set>
                                      <p:cBhvr>
                                        <p:cTn id="126" dur="1" fill="hold">
                                          <p:stCondLst>
                                            <p:cond delay="0"/>
                                          </p:stCondLst>
                                        </p:cTn>
                                        <p:tgtEl>
                                          <p:spTgt spid="87"/>
                                        </p:tgtEl>
                                        <p:attrNameLst>
                                          <p:attrName>style.visibility</p:attrName>
                                        </p:attrNameLst>
                                      </p:cBhvr>
                                      <p:to>
                                        <p:strVal val="visible"/>
                                      </p:to>
                                    </p:set>
                                    <p:anim calcmode="lin" valueType="num">
                                      <p:cBhvr additive="repl">
                                        <p:cTn id="127" dur="500" fill="hold"/>
                                        <p:tgtEl>
                                          <p:spTgt spid="87"/>
                                        </p:tgtEl>
                                        <p:attrNameLst>
                                          <p:attrName>ppt_x</p:attrName>
                                        </p:attrNameLst>
                                      </p:cBhvr>
                                      <p:tavLst>
                                        <p:tav tm="0">
                                          <p:val>
                                            <p:strVal val="0-#ppt_w/2"/>
                                          </p:val>
                                        </p:tav>
                                        <p:tav tm="100000">
                                          <p:val>
                                            <p:strVal val="#ppt_x"/>
                                          </p:val>
                                        </p:tav>
                                      </p:tavLst>
                                    </p:anim>
                                    <p:anim calcmode="lin" valueType="num">
                                      <p:cBhvr additive="repl">
                                        <p:cTn id="128" dur="500" fill="hold"/>
                                        <p:tgtEl>
                                          <p:spTgt spid="87"/>
                                        </p:tgtEl>
                                        <p:attrNameLst>
                                          <p:attrName>ppt_y</p:attrName>
                                        </p:attrNameLst>
                                      </p:cBhvr>
                                      <p:tavLst>
                                        <p:tav tm="0">
                                          <p:val>
                                            <p:strVal val="#ppt_y"/>
                                          </p:val>
                                        </p:tav>
                                        <p:tav tm="100000">
                                          <p:val>
                                            <p:strVal val="#ppt_y"/>
                                          </p:val>
                                        </p:tav>
                                      </p:tavLst>
                                    </p:anim>
                                  </p:childTnLst>
                                </p:cTn>
                              </p:par>
                              <p:par>
                                <p:cTn id="129" nodeType="withEffect" fill="hold" presetClass="entr" presetID="2" presetSubtype="2">
                                  <p:stCondLst>
                                    <p:cond delay="0"/>
                                  </p:stCondLst>
                                  <p:childTnLst>
                                    <p:set>
                                      <p:cBhvr>
                                        <p:cTn id="130" dur="1" fill="hold">
                                          <p:stCondLst>
                                            <p:cond delay="0"/>
                                          </p:stCondLst>
                                        </p:cTn>
                                        <p:tgtEl>
                                          <p:spTgt spid="88"/>
                                        </p:tgtEl>
                                        <p:attrNameLst>
                                          <p:attrName>style.visibility</p:attrName>
                                        </p:attrNameLst>
                                      </p:cBhvr>
                                      <p:to>
                                        <p:strVal val="visible"/>
                                      </p:to>
                                    </p:set>
                                    <p:anim calcmode="lin" valueType="num">
                                      <p:cBhvr additive="repl">
                                        <p:cTn id="131" dur="500" fill="hold"/>
                                        <p:tgtEl>
                                          <p:spTgt spid="88"/>
                                        </p:tgtEl>
                                        <p:attrNameLst>
                                          <p:attrName>ppt_x</p:attrName>
                                        </p:attrNameLst>
                                      </p:cBhvr>
                                      <p:tavLst>
                                        <p:tav tm="0">
                                          <p:val>
                                            <p:strVal val="1+#ppt_w/2"/>
                                          </p:val>
                                        </p:tav>
                                        <p:tav tm="100000">
                                          <p:val>
                                            <p:strVal val="#ppt_x"/>
                                          </p:val>
                                        </p:tav>
                                      </p:tavLst>
                                    </p:anim>
                                    <p:anim calcmode="lin" valueType="num">
                                      <p:cBhvr additive="repl">
                                        <p:cTn id="132" dur="500" fill="hold"/>
                                        <p:tgtEl>
                                          <p:spTgt spid="88"/>
                                        </p:tgtEl>
                                        <p:attrNameLst>
                                          <p:attrName>ppt_y</p:attrName>
                                        </p:attrNameLst>
                                      </p:cBhvr>
                                      <p:tavLst>
                                        <p:tav tm="0">
                                          <p:val>
                                            <p:strVal val="#ppt_y"/>
                                          </p:val>
                                        </p:tav>
                                        <p:tav tm="100000">
                                          <p:val>
                                            <p:strVal val="#ppt_y"/>
                                          </p:val>
                                        </p:tav>
                                      </p:tavLst>
                                    </p:anim>
                                  </p:childTnLst>
                                </p:cTn>
                              </p:par>
                            </p:childTnLst>
                          </p:cTn>
                        </p:par>
                        <p:par>
                          <p:cTn id="133" fill="hold">
                            <p:stCondLst>
                              <p:cond delay="500"/>
                            </p:stCondLst>
                            <p:childTnLst>
                              <p:par>
                                <p:cTn id="134" nodeType="afterEffect" fill="hold" presetClass="entr" presetID="16" presetSubtype="21">
                                  <p:stCondLst>
                                    <p:cond delay="0"/>
                                  </p:stCondLst>
                                  <p:childTnLst>
                                    <p:set>
                                      <p:cBhvr>
                                        <p:cTn id="135" dur="1" fill="hold">
                                          <p:stCondLst>
                                            <p:cond delay="0"/>
                                          </p:stCondLst>
                                        </p:cTn>
                                        <p:tgtEl>
                                          <p:spTgt spid="85"/>
                                        </p:tgtEl>
                                        <p:attrNameLst>
                                          <p:attrName>style.visibility</p:attrName>
                                        </p:attrNameLst>
                                      </p:cBhvr>
                                      <p:to>
                                        <p:strVal val="visible"/>
                                      </p:to>
                                    </p:set>
                                    <p:animEffect filter="barn(inVertical)" transition="in">
                                      <p:cBhvr additive="repl">
                                        <p:cTn id="136" dur="500"/>
                                        <p:tgtEl>
                                          <p:spTgt spid="85"/>
                                        </p:tgtEl>
                                      </p:cBhvr>
                                    </p:animEffect>
                                  </p:childTnLst>
                                </p:cTn>
                              </p:par>
                            </p:childTnLst>
                          </p:cTn>
                        </p:par>
                        <p:par>
                          <p:cTn id="137" fill="hold">
                            <p:stCondLst>
                              <p:cond delay="1000"/>
                            </p:stCondLst>
                            <p:childTnLst>
                              <p:par>
                                <p:cTn id="138" nodeType="afterEffect" fill="hold" presetClass="entr" presetID="16" presetSubtype="21">
                                  <p:stCondLst>
                                    <p:cond delay="0"/>
                                  </p:stCondLst>
                                  <p:childTnLst>
                                    <p:set>
                                      <p:cBhvr>
                                        <p:cTn id="139" dur="1" fill="hold">
                                          <p:stCondLst>
                                            <p:cond delay="0"/>
                                          </p:stCondLst>
                                        </p:cTn>
                                        <p:tgtEl>
                                          <p:spTgt spid="86"/>
                                        </p:tgtEl>
                                        <p:attrNameLst>
                                          <p:attrName>style.visibility</p:attrName>
                                        </p:attrNameLst>
                                      </p:cBhvr>
                                      <p:to>
                                        <p:strVal val="visible"/>
                                      </p:to>
                                    </p:set>
                                    <p:animEffect filter="barn(inVertical)" transition="in">
                                      <p:cBhvr additive="repl">
                                        <p:cTn id="140" dur="500"/>
                                        <p:tgtEl>
                                          <p:spTgt spid="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sp>
        <p:nvSpPr>
          <p:cNvPr id="89" name="文本框 3"/>
          <p:cNvSpPr/>
          <p:nvPr/>
        </p:nvSpPr>
        <p:spPr>
          <a:xfrm>
            <a:off x="1149480" y="478440"/>
            <a:ext cx="3803400" cy="461160"/>
          </a:xfrm>
          <a:prstGeom prst="rect">
            <a:avLst/>
          </a:prstGeom>
          <a:noFill/>
          <a:ln w="0">
            <a:noFill/>
          </a:ln>
        </p:spPr>
        <p:style>
          <a:lnRef idx="0"/>
          <a:fillRef idx="0"/>
          <a:effectRef idx="0"/>
          <a:fontRef idx="minor"/>
        </p:style>
        <p:txBody>
          <a:bodyPr lIns="38160" rIns="38160" tIns="25560" bIns="25560" anchor="t">
            <a:normAutofit fontScale="62500" lnSpcReduction="19999"/>
          </a:bodyPr>
          <a:p>
            <a:r>
              <a:rPr b="0" lang="en-US" sz="2400" strike="noStrike" u="none">
                <a:solidFill>
                  <a:schemeClr val="dk1"/>
                </a:solidFill>
                <a:effectLst/>
                <a:uFillTx/>
                <a:latin typeface="微软雅黑"/>
                <a:ea typeface="仿宋"/>
              </a:rPr>
              <a:t>Nanjing ancient city wall</a:t>
            </a:r>
            <a:endParaRPr b="0" lang="en-US" sz="2400" strike="noStrike" u="none">
              <a:solidFill>
                <a:srgbClr val="000000"/>
              </a:solidFill>
              <a:effectLst/>
              <a:uFillTx/>
              <a:latin typeface="Arial"/>
            </a:endParaRPr>
          </a:p>
          <a:p>
            <a:pPr defTabSz="914400">
              <a:lnSpc>
                <a:spcPct val="100000"/>
              </a:lnSpc>
            </a:pPr>
            <a:r>
              <a:rPr b="0" lang="zh-CN" sz="2400" strike="noStrike" u="none">
                <a:solidFill>
                  <a:schemeClr val="dk1"/>
                </a:solidFill>
                <a:effectLst/>
                <a:uFillTx/>
                <a:latin typeface="微软雅黑"/>
                <a:ea typeface="仿宋"/>
              </a:rPr>
              <a:t>南京古城墙</a:t>
            </a:r>
            <a:endParaRPr b="0" lang="en-US" sz="2400" strike="noStrike" u="none">
              <a:solidFill>
                <a:srgbClr val="000000"/>
              </a:solidFill>
              <a:effectLst/>
              <a:uFillTx/>
              <a:latin typeface="Arial"/>
            </a:endParaRPr>
          </a:p>
        </p:txBody>
      </p:sp>
      <p:sp>
        <p:nvSpPr>
          <p:cNvPr id="90" name="文本框 4"/>
          <p:cNvSpPr/>
          <p:nvPr/>
        </p:nvSpPr>
        <p:spPr>
          <a:xfrm>
            <a:off x="1749600" y="1391760"/>
            <a:ext cx="4753800" cy="4654080"/>
          </a:xfrm>
          <a:prstGeom prst="rect">
            <a:avLst/>
          </a:prstGeom>
          <a:noFill/>
          <a:ln w="0">
            <a:noFill/>
          </a:ln>
        </p:spPr>
        <p:style>
          <a:lnRef idx="0"/>
          <a:fillRef idx="0"/>
          <a:effectRef idx="0"/>
          <a:fontRef idx="minor"/>
        </p:style>
        <p:txBody>
          <a:bodyPr lIns="38160" rIns="38160" tIns="25560" bIns="25560" anchor="t">
            <a:normAutofit fontScale="92500" lnSpcReduction="9999"/>
          </a:bodyPr>
          <a:p>
            <a:r>
              <a:rPr b="0" lang="en-US" sz="2000" strike="noStrike" u="none">
                <a:solidFill>
                  <a:schemeClr val="dk1"/>
                </a:solidFill>
                <a:effectLst/>
                <a:uFillTx/>
                <a:latin typeface="微软雅黑"/>
                <a:ea typeface="仿宋"/>
              </a:rPr>
              <a:t>Nanjing ancient city wall was built during the Ming Dynasty between 1366 and 1386.It is not only the largest city wall in China, but also the largest city wall in the world, and was selected as the world’s largest city wall by the World Records Association.In 1988, Nanjing ancient city wall was recognized as a national key cultural relics protection unit.</a:t>
            </a:r>
            <a:endParaRPr b="0" lang="en-US" sz="2000" strike="noStrike" u="none">
              <a:solidFill>
                <a:srgbClr val="000000"/>
              </a:solidFill>
              <a:effectLst/>
              <a:uFillTx/>
              <a:latin typeface="Arial"/>
            </a:endParaRPr>
          </a:p>
          <a:p>
            <a:pPr defTabSz="914400">
              <a:lnSpc>
                <a:spcPct val="150000"/>
              </a:lnSpc>
            </a:pPr>
            <a:r>
              <a:rPr b="0" lang="zh-CN" sz="2000" strike="noStrike" u="none">
                <a:solidFill>
                  <a:schemeClr val="dk1"/>
                </a:solidFill>
                <a:effectLst/>
                <a:uFillTx/>
                <a:latin typeface="微软雅黑"/>
                <a:ea typeface="仿宋"/>
              </a:rPr>
              <a:t>南京古城墙建于明朝</a:t>
            </a:r>
            <a:r>
              <a:rPr b="0" lang="en-US" sz="2000" strike="noStrike" u="none">
                <a:solidFill>
                  <a:schemeClr val="dk1"/>
                </a:solidFill>
                <a:effectLst/>
                <a:uFillTx/>
                <a:latin typeface="微软雅黑"/>
                <a:ea typeface="仿宋"/>
              </a:rPr>
              <a:t>1366</a:t>
            </a:r>
            <a:r>
              <a:rPr b="0" lang="zh-CN" sz="2000" strike="noStrike" u="none">
                <a:solidFill>
                  <a:schemeClr val="dk1"/>
                </a:solidFill>
                <a:effectLst/>
                <a:uFillTx/>
                <a:latin typeface="微软雅黑"/>
                <a:ea typeface="仿宋"/>
              </a:rPr>
              <a:t>年至</a:t>
            </a:r>
            <a:r>
              <a:rPr b="0" lang="en-US" sz="2000" strike="noStrike" u="none">
                <a:solidFill>
                  <a:schemeClr val="dk1"/>
                </a:solidFill>
                <a:effectLst/>
                <a:uFillTx/>
                <a:latin typeface="微软雅黑"/>
                <a:ea typeface="仿宋"/>
              </a:rPr>
              <a:t>1386</a:t>
            </a:r>
            <a:r>
              <a:rPr b="0" lang="zh-CN" sz="2000" strike="noStrike" u="none">
                <a:solidFill>
                  <a:schemeClr val="dk1"/>
                </a:solidFill>
                <a:effectLst/>
                <a:uFillTx/>
                <a:latin typeface="微软雅黑"/>
                <a:ea typeface="仿宋"/>
              </a:rPr>
              <a:t>年间。它不仅是中国最大的城墙，也是世界上最大的城墙，并被世界纪录协会选为世界上最大的城墙。</a:t>
            </a:r>
            <a:r>
              <a:rPr b="0" lang="en-US" sz="2000" strike="noStrike" u="none">
                <a:solidFill>
                  <a:schemeClr val="dk1"/>
                </a:solidFill>
                <a:effectLst/>
                <a:uFillTx/>
                <a:latin typeface="微软雅黑"/>
                <a:ea typeface="仿宋"/>
              </a:rPr>
              <a:t>1988</a:t>
            </a:r>
            <a:r>
              <a:rPr b="0" lang="zh-CN" sz="2000" strike="noStrike" u="none">
                <a:solidFill>
                  <a:schemeClr val="dk1"/>
                </a:solidFill>
                <a:effectLst/>
                <a:uFillTx/>
                <a:latin typeface="微软雅黑"/>
                <a:ea typeface="仿宋"/>
              </a:rPr>
              <a:t>年，南京古城墙被认定为全国重点文物保护单位。</a:t>
            </a:r>
            <a:endParaRPr b="0" lang="en-US" sz="2000" strike="noStrike" u="none">
              <a:solidFill>
                <a:srgbClr val="000000"/>
              </a:solidFill>
              <a:effectLst/>
              <a:uFillTx/>
              <a:latin typeface="Arial"/>
            </a:endParaRPr>
          </a:p>
        </p:txBody>
      </p:sp>
      <p:sp>
        <p:nvSpPr>
          <p:cNvPr id="91" name="矩形 8"/>
          <p:cNvSpPr/>
          <p:nvPr/>
        </p:nvSpPr>
        <p:spPr>
          <a:xfrm>
            <a:off x="-921600" y="2856600"/>
            <a:ext cx="2597040" cy="4844160"/>
          </a:xfrm>
          <a:prstGeom prst="rect">
            <a:avLst/>
          </a:prstGeom>
          <a:blipFill rotWithShape="0">
            <a:blip r:embed="rId1">
              <a:alphaModFix amt="70000"/>
            </a:blip>
            <a:srcRect/>
            <a:stretch/>
          </a:blipFill>
          <a:ln w="12600">
            <a:noFill/>
          </a:ln>
        </p:spPr>
        <p:style>
          <a:lnRef idx="0"/>
          <a:fillRef idx="0"/>
          <a:effectRef idx="0"/>
          <a:fontRef idx="minor"/>
        </p:style>
        <p:txBody>
          <a:bodyPr lIns="90000" rIns="90000" tIns="45000" bIns="45000" anchor="ctr">
            <a:normAutofit/>
          </a:bodyPr>
          <a:p>
            <a:pPr algn="ctr" defTabSz="914400">
              <a:lnSpc>
                <a:spcPct val="100000"/>
              </a:lnSpc>
            </a:pPr>
            <a:endParaRPr b="0" lang="en-US" sz="1800" strike="noStrike" u="none">
              <a:solidFill>
                <a:schemeClr val="lt1"/>
              </a:solidFill>
              <a:effectLst/>
              <a:uFillTx/>
              <a:latin typeface="微软雅黑"/>
              <a:ea typeface="仿宋"/>
            </a:endParaRPr>
          </a:p>
        </p:txBody>
      </p:sp>
      <p:sp>
        <p:nvSpPr>
          <p:cNvPr id="92" name="任意多边形 10"/>
          <p:cNvSpPr/>
          <p:nvPr/>
        </p:nvSpPr>
        <p:spPr>
          <a:xfrm>
            <a:off x="764280" y="624960"/>
            <a:ext cx="170640" cy="168480"/>
          </a:xfrm>
          <a:custGeom>
            <a:avLst/>
            <a:gdLst>
              <a:gd name="textAreaLeft" fmla="*/ 0 w 170640"/>
              <a:gd name="textAreaRight" fmla="*/ 171000 w 170640"/>
              <a:gd name="textAreaTop" fmla="*/ 0 h 168480"/>
              <a:gd name="textAreaBottom" fmla="*/ 168840 h 168480"/>
              <a:gd name="GluePoint1X" fmla="*/ 68531 w 399271"/>
              <a:gd name="GluePoint1Y" fmla="*/ 20364 h 535930"/>
              <a:gd name="GluePoint2X" fmla="*/ 68531 w 399271"/>
              <a:gd name="GluePoint2Y" fmla="*/ 20364 h 535930"/>
              <a:gd name="GluePoint3X" fmla="*/ 58803 w 399271"/>
              <a:gd name="GluePoint3Y" fmla="*/ 107913 h 535930"/>
              <a:gd name="GluePoint4X" fmla="*/ 39348 w 399271"/>
              <a:gd name="GluePoint4Y" fmla="*/ 137096 h 535930"/>
              <a:gd name="GluePoint5X" fmla="*/ 29620 w 399271"/>
              <a:gd name="GluePoint5Y" fmla="*/ 166279 h 535930"/>
              <a:gd name="GluePoint6X" fmla="*/ 19893 w 399271"/>
              <a:gd name="GluePoint6Y" fmla="*/ 234372 h 535930"/>
              <a:gd name="GluePoint7X" fmla="*/ 10165 w 399271"/>
              <a:gd name="GluePoint7Y" fmla="*/ 263555 h 535930"/>
              <a:gd name="GluePoint8X" fmla="*/ 437 w 399271"/>
              <a:gd name="GluePoint8Y" fmla="*/ 312194 h 535930"/>
              <a:gd name="GluePoint9X" fmla="*/ 29620 w 399271"/>
              <a:gd name="GluePoint9Y" fmla="*/ 477564 h 535930"/>
              <a:gd name="GluePoint10X" fmla="*/ 58803 w 399271"/>
              <a:gd name="GluePoint10Y" fmla="*/ 497019 h 535930"/>
              <a:gd name="GluePoint11X" fmla="*/ 78258 w 399271"/>
              <a:gd name="GluePoint11Y" fmla="*/ 516475 h 535930"/>
              <a:gd name="GluePoint12X" fmla="*/ 136624 w 399271"/>
              <a:gd name="GluePoint12Y" fmla="*/ 535930 h 535930"/>
              <a:gd name="GluePoint13X" fmla="*/ 233901 w 399271"/>
              <a:gd name="GluePoint13Y" fmla="*/ 526202 h 535930"/>
              <a:gd name="GluePoint14X" fmla="*/ 263084 w 399271"/>
              <a:gd name="GluePoint14Y" fmla="*/ 506747 h 535930"/>
              <a:gd name="GluePoint15X" fmla="*/ 301995 w 399271"/>
              <a:gd name="GluePoint15Y" fmla="*/ 487292 h 535930"/>
              <a:gd name="GluePoint16X" fmla="*/ 370088 w 399271"/>
              <a:gd name="GluePoint16Y" fmla="*/ 409470 h 535930"/>
              <a:gd name="GluePoint17X" fmla="*/ 379816 w 399271"/>
              <a:gd name="GluePoint17Y" fmla="*/ 370560 h 535930"/>
              <a:gd name="GluePoint18X" fmla="*/ 399271 w 399271"/>
              <a:gd name="GluePoint18Y" fmla="*/ 312194 h 535930"/>
              <a:gd name="GluePoint19X" fmla="*/ 379816 w 399271"/>
              <a:gd name="GluePoint19Y" fmla="*/ 107913 h 535930"/>
              <a:gd name="GluePoint20X" fmla="*/ 350633 w 399271"/>
              <a:gd name="GluePoint20Y" fmla="*/ 49547 h 535930"/>
              <a:gd name="GluePoint21X" fmla="*/ 321450 w 399271"/>
              <a:gd name="GluePoint21Y" fmla="*/ 20364 h 535930"/>
              <a:gd name="GluePoint22X" fmla="*/ 272812 w 399271"/>
              <a:gd name="GluePoint22Y" fmla="*/ 10636 h 535930"/>
              <a:gd name="GluePoint23X" fmla="*/ 243629 w 399271"/>
              <a:gd name="GluePoint23Y" fmla="*/ 909 h 535930"/>
              <a:gd name="GluePoint24X" fmla="*/ 87986 w 399271"/>
              <a:gd name="GluePoint24Y" fmla="*/ 30092 h 535930"/>
              <a:gd name="GluePoint25X" fmla="*/ 68531 w 399271"/>
              <a:gd name="GluePoint25Y" fmla="*/ 20364 h 535930"/>
            </a:gdLst>
            <a:ahLst/>
            <a:cxnLst>
              <a:cxn ang="0">
                <a:pos x="GluePoint1X" y="GluePoint1Y"/>
              </a:cxn>
              <a:cxn ang="0">
                <a:pos x="GluePoint2X" y="GluePoint2Y"/>
              </a:cxn>
              <a:cxn ang="0">
                <a:pos x="GluePoint3X" y="GluePoint3Y"/>
              </a:cxn>
              <a:cxn ang="0">
                <a:pos x="GluePoint4X" y="GluePoint4Y"/>
              </a:cxn>
              <a:cxn ang="0">
                <a:pos x="GluePoint5X" y="GluePoint5Y"/>
              </a:cxn>
              <a:cxn ang="0">
                <a:pos x="GluePoint6X" y="GluePoint6Y"/>
              </a:cxn>
              <a:cxn ang="0">
                <a:pos x="GluePoint7X" y="GluePoint7Y"/>
              </a:cxn>
              <a:cxn ang="0">
                <a:pos x="GluePoint8X" y="GluePoint8Y"/>
              </a:cxn>
              <a:cxn ang="0">
                <a:pos x="GluePoint9X" y="GluePoint9Y"/>
              </a:cxn>
              <a:cxn ang="0">
                <a:pos x="GluePoint10X" y="GluePoint10Y"/>
              </a:cxn>
              <a:cxn ang="0">
                <a:pos x="GluePoint11X" y="GluePoint11Y"/>
              </a:cxn>
              <a:cxn ang="0">
                <a:pos x="GluePoint12X" y="GluePoint12Y"/>
              </a:cxn>
              <a:cxn ang="0">
                <a:pos x="GluePoint13X" y="GluePoint13Y"/>
              </a:cxn>
              <a:cxn ang="0">
                <a:pos x="GluePoint14X" y="GluePoint14Y"/>
              </a:cxn>
              <a:cxn ang="0">
                <a:pos x="GluePoint15X" y="GluePoint15Y"/>
              </a:cxn>
              <a:cxn ang="0">
                <a:pos x="GluePoint16X" y="GluePoint16Y"/>
              </a:cxn>
              <a:cxn ang="0">
                <a:pos x="GluePoint17X" y="GluePoint17Y"/>
              </a:cxn>
              <a:cxn ang="0">
                <a:pos x="GluePoint18X" y="GluePoint18Y"/>
              </a:cxn>
              <a:cxn ang="0">
                <a:pos x="GluePoint19X" y="GluePoint19Y"/>
              </a:cxn>
              <a:cxn ang="0">
                <a:pos x="GluePoint20X" y="GluePoint20Y"/>
              </a:cxn>
              <a:cxn ang="0">
                <a:pos x="GluePoint21X" y="GluePoint21Y"/>
              </a:cxn>
              <a:cxn ang="0">
                <a:pos x="GluePoint22X" y="GluePoint22Y"/>
              </a:cxn>
              <a:cxn ang="0">
                <a:pos x="GluePoint23X" y="GluePoint23Y"/>
              </a:cxn>
              <a:cxn ang="0">
                <a:pos x="GluePoint24X" y="GluePoint24Y"/>
              </a:cxn>
              <a:cxn ang="0">
                <a:pos x="GluePoint25X" y="GluePoint25Y"/>
              </a:cxn>
            </a:cxnLst>
            <a:rect l="textAreaLeft" t="textAreaTop" r="textAreaRight" b="textAreaBottom"/>
            <a:pathLst>
              <a:path w="399271" h="535930">
                <a:moveTo>
                  <a:pt x="68531" y="20364"/>
                </a:moveTo>
                <a:lnTo>
                  <a:pt x="68531" y="20364"/>
                </a:lnTo>
                <a:cubicBezTo>
                  <a:pt x="65288" y="49547"/>
                  <a:pt x="65924" y="79427"/>
                  <a:pt x="58803" y="107913"/>
                </a:cubicBezTo>
                <a:cubicBezTo>
                  <a:pt x="55967" y="119255"/>
                  <a:pt x="44576" y="126639"/>
                  <a:pt x="39348" y="137096"/>
                </a:cubicBezTo>
                <a:cubicBezTo>
                  <a:pt x="34762" y="146267"/>
                  <a:pt x="32863" y="156551"/>
                  <a:pt x="29620" y="166279"/>
                </a:cubicBezTo>
                <a:cubicBezTo>
                  <a:pt x="26378" y="188977"/>
                  <a:pt x="24390" y="211889"/>
                  <a:pt x="19893" y="234372"/>
                </a:cubicBezTo>
                <a:cubicBezTo>
                  <a:pt x="17882" y="244427"/>
                  <a:pt x="12652" y="253607"/>
                  <a:pt x="10165" y="263555"/>
                </a:cubicBezTo>
                <a:cubicBezTo>
                  <a:pt x="6155" y="279595"/>
                  <a:pt x="3680" y="295981"/>
                  <a:pt x="437" y="312194"/>
                </a:cubicBezTo>
                <a:cubicBezTo>
                  <a:pt x="4305" y="366341"/>
                  <a:pt x="-13360" y="434584"/>
                  <a:pt x="29620" y="477564"/>
                </a:cubicBezTo>
                <a:cubicBezTo>
                  <a:pt x="37887" y="485831"/>
                  <a:pt x="49674" y="489716"/>
                  <a:pt x="58803" y="497019"/>
                </a:cubicBezTo>
                <a:cubicBezTo>
                  <a:pt x="65965" y="502748"/>
                  <a:pt x="70055" y="512373"/>
                  <a:pt x="78258" y="516475"/>
                </a:cubicBezTo>
                <a:cubicBezTo>
                  <a:pt x="96601" y="525646"/>
                  <a:pt x="136624" y="535930"/>
                  <a:pt x="136624" y="535930"/>
                </a:cubicBezTo>
                <a:cubicBezTo>
                  <a:pt x="169050" y="532687"/>
                  <a:pt x="202148" y="533530"/>
                  <a:pt x="233901" y="526202"/>
                </a:cubicBezTo>
                <a:cubicBezTo>
                  <a:pt x="245293" y="523573"/>
                  <a:pt x="252933" y="512547"/>
                  <a:pt x="263084" y="506747"/>
                </a:cubicBezTo>
                <a:cubicBezTo>
                  <a:pt x="275675" y="499553"/>
                  <a:pt x="289025" y="493777"/>
                  <a:pt x="301995" y="487292"/>
                </a:cubicBezTo>
                <a:cubicBezTo>
                  <a:pt x="358900" y="430386"/>
                  <a:pt x="337915" y="457731"/>
                  <a:pt x="370088" y="409470"/>
                </a:cubicBezTo>
                <a:cubicBezTo>
                  <a:pt x="373331" y="396500"/>
                  <a:pt x="375974" y="383365"/>
                  <a:pt x="379816" y="370560"/>
                </a:cubicBezTo>
                <a:cubicBezTo>
                  <a:pt x="385709" y="350917"/>
                  <a:pt x="399271" y="312194"/>
                  <a:pt x="399271" y="312194"/>
                </a:cubicBezTo>
                <a:cubicBezTo>
                  <a:pt x="392295" y="193597"/>
                  <a:pt x="402081" y="185837"/>
                  <a:pt x="379816" y="107913"/>
                </a:cubicBezTo>
                <a:cubicBezTo>
                  <a:pt x="372186" y="81209"/>
                  <a:pt x="369168" y="71790"/>
                  <a:pt x="350633" y="49547"/>
                </a:cubicBezTo>
                <a:cubicBezTo>
                  <a:pt x="341826" y="38979"/>
                  <a:pt x="333755" y="26516"/>
                  <a:pt x="321450" y="20364"/>
                </a:cubicBezTo>
                <a:cubicBezTo>
                  <a:pt x="306662" y="12970"/>
                  <a:pt x="288852" y="14646"/>
                  <a:pt x="272812" y="10636"/>
                </a:cubicBezTo>
                <a:cubicBezTo>
                  <a:pt x="262864" y="8149"/>
                  <a:pt x="253357" y="4151"/>
                  <a:pt x="243629" y="909"/>
                </a:cubicBezTo>
                <a:cubicBezTo>
                  <a:pt x="98279" y="11290"/>
                  <a:pt x="139625" y="-21547"/>
                  <a:pt x="87986" y="30092"/>
                </a:cubicBezTo>
                <a:lnTo>
                  <a:pt x="68531" y="20364"/>
                </a:lnTo>
                <a:close/>
              </a:path>
            </a:pathLst>
          </a:custGeom>
          <a:solidFill>
            <a:srgbClr val="8c2c2c"/>
          </a:solidFill>
          <a:ln w="12600">
            <a:noFill/>
          </a:ln>
        </p:spPr>
        <p:style>
          <a:lnRef idx="0"/>
          <a:fillRef idx="0"/>
          <a:effectRef idx="0"/>
          <a:fontRef idx="minor"/>
        </p:style>
        <p:txBody>
          <a:bodyPr lIns="90000" rIns="90000" tIns="45000" bIns="45000" anchor="ctr">
            <a:normAutofit fontScale="25000" lnSpcReduction="19999"/>
          </a:bodyPr>
          <a:p>
            <a:pPr algn="ctr" defTabSz="914400">
              <a:lnSpc>
                <a:spcPct val="100000"/>
              </a:lnSpc>
              <a:tabLst>
                <a:tab algn="l" pos="0"/>
              </a:tabLst>
            </a:pPr>
            <a:endParaRPr b="0" lang="en-US" sz="1800" strike="noStrike" u="none">
              <a:solidFill>
                <a:srgbClr val="ffffff"/>
              </a:solidFill>
              <a:effectLst/>
              <a:uFillTx/>
              <a:latin typeface="微软雅黑"/>
              <a:ea typeface="仿宋"/>
            </a:endParaRPr>
          </a:p>
        </p:txBody>
      </p:sp>
      <p:pic>
        <p:nvPicPr>
          <p:cNvPr id="93" name="图片 1" descr=""/>
          <p:cNvPicPr/>
          <p:nvPr/>
        </p:nvPicPr>
        <p:blipFill>
          <a:blip r:embed="rId2"/>
          <a:stretch/>
        </p:blipFill>
        <p:spPr>
          <a:xfrm>
            <a:off x="6920640" y="478440"/>
            <a:ext cx="4700160" cy="2803680"/>
          </a:xfrm>
          <a:prstGeom prst="rect">
            <a:avLst/>
          </a:prstGeom>
          <a:noFill/>
          <a:ln w="0">
            <a:noFill/>
          </a:ln>
          <a:effectLst>
            <a:outerShdw dist="0" dir="0" blurRad="190440" rotWithShape="0">
              <a:srgbClr val="000000">
                <a:alpha val="70000"/>
              </a:srgbClr>
            </a:outerShdw>
          </a:effectLst>
        </p:spPr>
      </p:pic>
      <p:pic>
        <p:nvPicPr>
          <p:cNvPr id="94" name="图片 5" descr=""/>
          <p:cNvPicPr/>
          <p:nvPr/>
        </p:nvPicPr>
        <p:blipFill>
          <a:blip r:embed="rId3"/>
          <a:srcRect l="0" t="21005" r="0" b="-6099"/>
          <a:stretch/>
        </p:blipFill>
        <p:spPr>
          <a:xfrm>
            <a:off x="6920640" y="3575520"/>
            <a:ext cx="4700160" cy="2954160"/>
          </a:xfrm>
          <a:prstGeom prst="rect">
            <a:avLst/>
          </a:prstGeom>
          <a:noFill/>
          <a:ln w="0">
            <a:noFill/>
          </a:ln>
          <a:effectLst>
            <a:outerShdw dist="139498" dir="2700000" blurRad="291960" rotWithShape="0">
              <a:srgbClr val="333333">
                <a:alpha val="65000"/>
              </a:srgbClr>
            </a:outerShdw>
          </a:effectLst>
        </p:spPr>
      </p:pic>
    </p:spTree>
  </p:cSld>
  <mc:AlternateContent>
    <mc:Choice Requires="p14">
      <p:transition spd="slow" p14:dur="2000"/>
    </mc:Choice>
    <mc:Fallback>
      <p:transition spd="slow"/>
    </mc:Fallback>
  </mc:AlternateContent>
  <p:timing>
    <p:tnLst>
      <p:par>
        <p:cTn id="141" dur="indefinite" restart="never" nodeType="tmRoot">
          <p:childTnLst>
            <p:seq>
              <p:cTn id="142" dur="indefinite" nodeType="mainSeq">
                <p:childTnLst>
                  <p:par>
                    <p:cTn id="143" fill="hold">
                      <p:stCondLst>
                        <p:cond delay="0"/>
                      </p:stCondLst>
                      <p:childTnLst>
                        <p:par>
                          <p:cTn id="144" fill="hold">
                            <p:stCondLst>
                              <p:cond delay="0"/>
                            </p:stCondLst>
                            <p:childTnLst>
                              <p:par>
                                <p:cTn id="145" nodeType="withEffect" fill="hold" presetClass="entr" presetID="22" presetSubtype="4">
                                  <p:stCondLst>
                                    <p:cond delay="0"/>
                                  </p:stCondLst>
                                  <p:childTnLst>
                                    <p:set>
                                      <p:cBhvr>
                                        <p:cTn id="146" dur="1" fill="hold">
                                          <p:stCondLst>
                                            <p:cond delay="0"/>
                                          </p:stCondLst>
                                        </p:cTn>
                                        <p:tgtEl>
                                          <p:spTgt spid="91"/>
                                        </p:tgtEl>
                                        <p:attrNameLst>
                                          <p:attrName>style.visibility</p:attrName>
                                        </p:attrNameLst>
                                      </p:cBhvr>
                                      <p:to>
                                        <p:strVal val="visible"/>
                                      </p:to>
                                    </p:set>
                                    <p:animEffect filter="wipe(down)" transition="in">
                                      <p:cBhvr additive="repl">
                                        <p:cTn id="147" dur="500"/>
                                        <p:tgtEl>
                                          <p:spTgt spid="91"/>
                                        </p:tgtEl>
                                      </p:cBhvr>
                                    </p:animEffect>
                                  </p:childTnLst>
                                </p:cTn>
                              </p:par>
                              <p:par>
                                <p:cTn id="148" nodeType="withEffect" fill="hold" presetClass="entr" presetID="42">
                                  <p:stCondLst>
                                    <p:cond delay="0"/>
                                  </p:stCondLst>
                                  <p:childTnLst>
                                    <p:set>
                                      <p:cBhvr>
                                        <p:cTn id="149" dur="1" fill="hold">
                                          <p:stCondLst>
                                            <p:cond delay="0"/>
                                          </p:stCondLst>
                                        </p:cTn>
                                        <p:tgtEl>
                                          <p:spTgt spid="92"/>
                                        </p:tgtEl>
                                        <p:attrNameLst>
                                          <p:attrName>style.visibility</p:attrName>
                                        </p:attrNameLst>
                                      </p:cBhvr>
                                      <p:to>
                                        <p:strVal val="visible"/>
                                      </p:to>
                                    </p:set>
                                    <p:animEffect filter="fade" transition="in">
                                      <p:cBhvr additive="repl">
                                        <p:cTn id="150" dur="500"/>
                                        <p:tgtEl>
                                          <p:spTgt spid="92"/>
                                        </p:tgtEl>
                                      </p:cBhvr>
                                    </p:animEffect>
                                    <p:anim calcmode="lin" valueType="num">
                                      <p:cBhvr additive="repl">
                                        <p:cTn id="151" dur="500" fill="hold"/>
                                        <p:tgtEl>
                                          <p:spTgt spid="92"/>
                                        </p:tgtEl>
                                        <p:attrNameLst>
                                          <p:attrName>ppt_x</p:attrName>
                                        </p:attrNameLst>
                                      </p:cBhvr>
                                      <p:tavLst>
                                        <p:tav tm="0">
                                          <p:val>
                                            <p:strVal val="#ppt_x"/>
                                          </p:val>
                                        </p:tav>
                                        <p:tav tm="100000">
                                          <p:val>
                                            <p:strVal val="#ppt_x"/>
                                          </p:val>
                                        </p:tav>
                                      </p:tavLst>
                                    </p:anim>
                                    <p:anim calcmode="lin" valueType="num">
                                      <p:cBhvr additive="repl">
                                        <p:cTn id="152" dur="500" fill="hold"/>
                                        <p:tgtEl>
                                          <p:spTgt spid="92"/>
                                        </p:tgtEl>
                                        <p:attrNameLst>
                                          <p:attrName>ppt_y</p:attrName>
                                        </p:attrNameLst>
                                      </p:cBhvr>
                                      <p:tavLst>
                                        <p:tav tm="0">
                                          <p:val>
                                            <p:strVal val="#ppt_y+.1"/>
                                          </p:val>
                                        </p:tav>
                                        <p:tav tm="100000">
                                          <p:val>
                                            <p:strVal val="#ppt_y"/>
                                          </p:val>
                                        </p:tav>
                                      </p:tavLst>
                                    </p:anim>
                                  </p:childTnLst>
                                </p:cTn>
                              </p:par>
                              <p:par>
                                <p:cTn id="153" nodeType="withEffect" fill="hold" presetClass="entr" presetID="42">
                                  <p:stCondLst>
                                    <p:cond delay="0"/>
                                  </p:stCondLst>
                                  <p:childTnLst>
                                    <p:set>
                                      <p:cBhvr>
                                        <p:cTn id="154" dur="1" fill="hold">
                                          <p:stCondLst>
                                            <p:cond delay="0"/>
                                          </p:stCondLst>
                                        </p:cTn>
                                        <p:tgtEl>
                                          <p:spTgt spid="89"/>
                                        </p:tgtEl>
                                        <p:attrNameLst>
                                          <p:attrName>style.visibility</p:attrName>
                                        </p:attrNameLst>
                                      </p:cBhvr>
                                      <p:to>
                                        <p:strVal val="visible"/>
                                      </p:to>
                                    </p:set>
                                    <p:animEffect filter="fade" transition="in">
                                      <p:cBhvr additive="repl">
                                        <p:cTn id="155" dur="500"/>
                                        <p:tgtEl>
                                          <p:spTgt spid="89"/>
                                        </p:tgtEl>
                                      </p:cBhvr>
                                    </p:animEffect>
                                    <p:anim calcmode="lin" valueType="num">
                                      <p:cBhvr additive="repl">
                                        <p:cTn id="156" dur="500" fill="hold"/>
                                        <p:tgtEl>
                                          <p:spTgt spid="89"/>
                                        </p:tgtEl>
                                        <p:attrNameLst>
                                          <p:attrName>ppt_x</p:attrName>
                                        </p:attrNameLst>
                                      </p:cBhvr>
                                      <p:tavLst>
                                        <p:tav tm="0">
                                          <p:val>
                                            <p:strVal val="#ppt_x"/>
                                          </p:val>
                                        </p:tav>
                                        <p:tav tm="100000">
                                          <p:val>
                                            <p:strVal val="#ppt_x"/>
                                          </p:val>
                                        </p:tav>
                                      </p:tavLst>
                                    </p:anim>
                                    <p:anim calcmode="lin" valueType="num">
                                      <p:cBhvr additive="repl">
                                        <p:cTn id="157" dur="500" fill="hold"/>
                                        <p:tgtEl>
                                          <p:spTgt spid="89"/>
                                        </p:tgtEl>
                                        <p:attrNameLst>
                                          <p:attrName>ppt_y</p:attrName>
                                        </p:attrNameLst>
                                      </p:cBhvr>
                                      <p:tavLst>
                                        <p:tav tm="0">
                                          <p:val>
                                            <p:strVal val="#ppt_y+.1"/>
                                          </p:val>
                                        </p:tav>
                                        <p:tav tm="100000">
                                          <p:val>
                                            <p:strVal val="#ppt_y"/>
                                          </p:val>
                                        </p:tav>
                                      </p:tavLst>
                                    </p:anim>
                                  </p:childTnLst>
                                </p:cTn>
                              </p:par>
                            </p:childTnLst>
                          </p:cTn>
                        </p:par>
                        <p:par>
                          <p:cTn id="158" fill="hold">
                            <p:stCondLst>
                              <p:cond delay="500"/>
                            </p:stCondLst>
                            <p:childTnLst>
                              <p:par>
                                <p:cTn id="159" nodeType="afterEffect" fill="hold" presetClass="entr" presetID="16" presetSubtype="21">
                                  <p:stCondLst>
                                    <p:cond delay="0"/>
                                  </p:stCondLst>
                                  <p:childTnLst>
                                    <p:set>
                                      <p:cBhvr>
                                        <p:cTn id="160" dur="1" fill="hold">
                                          <p:stCondLst>
                                            <p:cond delay="0"/>
                                          </p:stCondLst>
                                        </p:cTn>
                                        <p:tgtEl>
                                          <p:spTgt spid="90"/>
                                        </p:tgtEl>
                                        <p:attrNameLst>
                                          <p:attrName>style.visibility</p:attrName>
                                        </p:attrNameLst>
                                      </p:cBhvr>
                                      <p:to>
                                        <p:strVal val="visible"/>
                                      </p:to>
                                    </p:set>
                                    <p:animEffect filter="barn(inVertical)" transition="in">
                                      <p:cBhvr additive="repl">
                                        <p:cTn id="161" dur="500"/>
                                        <p:tgtEl>
                                          <p:spTgt spid="90"/>
                                        </p:tgtEl>
                                      </p:cBhvr>
                                    </p:animEffect>
                                  </p:childTnLst>
                                </p:cTn>
                              </p:par>
                              <p:par>
                                <p:cTn id="162" nodeType="withEffect" fill="hold" presetClass="entr" presetID="22" presetSubtype="8">
                                  <p:stCondLst>
                                    <p:cond delay="0"/>
                                  </p:stCondLst>
                                  <p:childTnLst>
                                    <p:set>
                                      <p:cBhvr>
                                        <p:cTn id="163" dur="1" fill="hold">
                                          <p:stCondLst>
                                            <p:cond delay="0"/>
                                          </p:stCondLst>
                                        </p:cTn>
                                        <p:tgtEl>
                                          <p:spTgt spid="93"/>
                                        </p:tgtEl>
                                        <p:attrNameLst>
                                          <p:attrName>style.visibility</p:attrName>
                                        </p:attrNameLst>
                                      </p:cBhvr>
                                      <p:to>
                                        <p:strVal val="visible"/>
                                      </p:to>
                                    </p:set>
                                    <p:animEffect filter="wipe(left)" transition="in">
                                      <p:cBhvr additive="repl">
                                        <p:cTn id="164" dur="500"/>
                                        <p:tgtEl>
                                          <p:spTgt spid="93"/>
                                        </p:tgtEl>
                                      </p:cBhvr>
                                    </p:animEffect>
                                  </p:childTnLst>
                                </p:cTn>
                              </p:par>
                              <p:par>
                                <p:cTn id="165" nodeType="withEffect" fill="hold" presetClass="entr" presetID="22" presetSubtype="2">
                                  <p:stCondLst>
                                    <p:cond delay="0"/>
                                  </p:stCondLst>
                                  <p:childTnLst>
                                    <p:set>
                                      <p:cBhvr>
                                        <p:cTn id="166" dur="1" fill="hold">
                                          <p:stCondLst>
                                            <p:cond delay="0"/>
                                          </p:stCondLst>
                                        </p:cTn>
                                        <p:tgtEl>
                                          <p:spTgt spid="94"/>
                                        </p:tgtEl>
                                        <p:attrNameLst>
                                          <p:attrName>style.visibility</p:attrName>
                                        </p:attrNameLst>
                                      </p:cBhvr>
                                      <p:to>
                                        <p:strVal val="visible"/>
                                      </p:to>
                                    </p:set>
                                    <p:animEffect filter="wipe(right)" transition="in">
                                      <p:cBhvr additive="repl">
                                        <p:cTn id="167" dur="500"/>
                                        <p:tgtEl>
                                          <p:spTgt spid="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sp>
        <p:nvSpPr>
          <p:cNvPr id="95" name="文本框 3"/>
          <p:cNvSpPr/>
          <p:nvPr/>
        </p:nvSpPr>
        <p:spPr>
          <a:xfrm>
            <a:off x="1149480" y="478440"/>
            <a:ext cx="3803400" cy="461160"/>
          </a:xfrm>
          <a:prstGeom prst="rect">
            <a:avLst/>
          </a:prstGeom>
          <a:noFill/>
          <a:ln w="0">
            <a:noFill/>
          </a:ln>
        </p:spPr>
        <p:style>
          <a:lnRef idx="0"/>
          <a:fillRef idx="0"/>
          <a:effectRef idx="0"/>
          <a:fontRef idx="minor"/>
        </p:style>
        <p:txBody>
          <a:bodyPr lIns="38160" rIns="38160" tIns="25560" bIns="25560" anchor="t">
            <a:normAutofit fontScale="62500" lnSpcReduction="19999"/>
          </a:bodyPr>
          <a:p>
            <a:r>
              <a:rPr b="0" lang="en-US" sz="2400" strike="noStrike" u="none">
                <a:solidFill>
                  <a:schemeClr val="dk1"/>
                </a:solidFill>
                <a:effectLst/>
                <a:uFillTx/>
                <a:latin typeface="微软雅黑"/>
                <a:ea typeface="仿宋"/>
              </a:rPr>
              <a:t>Nanjing ancient city wall</a:t>
            </a:r>
            <a:endParaRPr b="0" lang="en-US" sz="2400" strike="noStrike" u="none">
              <a:solidFill>
                <a:srgbClr val="000000"/>
              </a:solidFill>
              <a:effectLst/>
              <a:uFillTx/>
              <a:latin typeface="Arial"/>
            </a:endParaRPr>
          </a:p>
          <a:p>
            <a:pPr defTabSz="914400">
              <a:lnSpc>
                <a:spcPct val="100000"/>
              </a:lnSpc>
            </a:pPr>
            <a:r>
              <a:rPr b="0" lang="zh-CN" sz="2400" strike="noStrike" u="none">
                <a:solidFill>
                  <a:schemeClr val="dk1"/>
                </a:solidFill>
                <a:effectLst/>
                <a:uFillTx/>
                <a:latin typeface="微软雅黑"/>
                <a:ea typeface="仿宋"/>
              </a:rPr>
              <a:t>南京古城墙</a:t>
            </a:r>
            <a:endParaRPr b="0" lang="en-US" sz="2400" strike="noStrike" u="none">
              <a:solidFill>
                <a:srgbClr val="000000"/>
              </a:solidFill>
              <a:effectLst/>
              <a:uFillTx/>
              <a:latin typeface="Arial"/>
            </a:endParaRPr>
          </a:p>
        </p:txBody>
      </p:sp>
      <p:sp>
        <p:nvSpPr>
          <p:cNvPr id="96" name="文本框 4"/>
          <p:cNvSpPr/>
          <p:nvPr/>
        </p:nvSpPr>
        <p:spPr>
          <a:xfrm>
            <a:off x="1675800" y="1391760"/>
            <a:ext cx="4753800" cy="4654080"/>
          </a:xfrm>
          <a:prstGeom prst="rect">
            <a:avLst/>
          </a:prstGeom>
          <a:noFill/>
          <a:ln w="0">
            <a:noFill/>
          </a:ln>
        </p:spPr>
        <p:style>
          <a:lnRef idx="0"/>
          <a:fillRef idx="0"/>
          <a:effectRef idx="0"/>
          <a:fontRef idx="minor"/>
        </p:style>
        <p:txBody>
          <a:bodyPr lIns="38160" rIns="38160" tIns="25560" bIns="25560" anchor="t">
            <a:normAutofit/>
          </a:bodyPr>
          <a:p>
            <a:r>
              <a:rPr b="0" lang="en-US" sz="2000" strike="noStrike" u="none">
                <a:solidFill>
                  <a:schemeClr val="dk1"/>
                </a:solidFill>
                <a:effectLst/>
                <a:uFillTx/>
                <a:latin typeface="微软雅黑"/>
                <a:ea typeface="仿宋"/>
              </a:rPr>
              <a:t>But the city walls were also once demolished.On March 9, 2014, a large number of ancient city wall bricks were found in the demolition ruins of Meiyuan New Village(</a:t>
            </a:r>
            <a:r>
              <a:rPr b="0" lang="zh-CN" sz="2000" strike="noStrike" u="none">
                <a:solidFill>
                  <a:schemeClr val="dk1"/>
                </a:solidFill>
                <a:effectLst/>
                <a:uFillTx/>
                <a:latin typeface="微软雅黑"/>
                <a:ea typeface="仿宋"/>
              </a:rPr>
              <a:t>梅园新村</a:t>
            </a:r>
            <a:r>
              <a:rPr b="0" lang="en-US" sz="2000" strike="noStrike" u="none">
                <a:solidFill>
                  <a:schemeClr val="dk1"/>
                </a:solidFill>
                <a:effectLst/>
                <a:uFillTx/>
                <a:latin typeface="微软雅黑"/>
                <a:ea typeface="仿宋"/>
              </a:rPr>
              <a:t>) and Nanwei Lane</a:t>
            </a:r>
            <a:r>
              <a:rPr b="0" lang="zh-CN" sz="2000" strike="noStrike" u="none">
                <a:solidFill>
                  <a:schemeClr val="dk1"/>
                </a:solidFill>
                <a:effectLst/>
                <a:uFillTx/>
                <a:latin typeface="微软雅黑"/>
                <a:ea typeface="仿宋"/>
              </a:rPr>
              <a:t>（南卫巷） </a:t>
            </a:r>
            <a:r>
              <a:rPr b="0" lang="en-US" sz="2000" strike="noStrike" u="none">
                <a:solidFill>
                  <a:schemeClr val="dk1"/>
                </a:solidFill>
                <a:effectLst/>
                <a:uFillTx/>
                <a:latin typeface="微软雅黑"/>
                <a:ea typeface="仿宋"/>
              </a:rPr>
              <a:t>in Nanjing. And some of them were tragically damaged during the demolition and construction process.</a:t>
            </a:r>
            <a:endParaRPr b="0" lang="en-US" sz="2000" strike="noStrike" u="none">
              <a:solidFill>
                <a:srgbClr val="000000"/>
              </a:solidFill>
              <a:effectLst/>
              <a:uFillTx/>
              <a:latin typeface="Arial"/>
            </a:endParaRPr>
          </a:p>
          <a:p>
            <a:pPr defTabSz="914400">
              <a:lnSpc>
                <a:spcPct val="150000"/>
              </a:lnSpc>
            </a:pPr>
            <a:r>
              <a:rPr b="0" lang="en-US" sz="2000" strike="noStrike" u="none">
                <a:solidFill>
                  <a:schemeClr val="dk1"/>
                </a:solidFill>
                <a:effectLst/>
                <a:uFillTx/>
                <a:latin typeface="微软雅黑"/>
                <a:ea typeface="仿宋"/>
              </a:rPr>
              <a:t>2014</a:t>
            </a:r>
            <a:r>
              <a:rPr b="0" lang="zh-CN" sz="2000" strike="noStrike" u="none">
                <a:solidFill>
                  <a:schemeClr val="dk1"/>
                </a:solidFill>
                <a:effectLst/>
                <a:uFillTx/>
                <a:latin typeface="微软雅黑"/>
                <a:ea typeface="仿宋"/>
              </a:rPr>
              <a:t>年</a:t>
            </a:r>
            <a:r>
              <a:rPr b="0" lang="en-US" sz="2000" strike="noStrike" u="none">
                <a:solidFill>
                  <a:schemeClr val="dk1"/>
                </a:solidFill>
                <a:effectLst/>
                <a:uFillTx/>
                <a:latin typeface="微软雅黑"/>
                <a:ea typeface="仿宋"/>
              </a:rPr>
              <a:t>3</a:t>
            </a:r>
            <a:r>
              <a:rPr b="0" lang="zh-CN" sz="2000" strike="noStrike" u="none">
                <a:solidFill>
                  <a:schemeClr val="dk1"/>
                </a:solidFill>
                <a:effectLst/>
                <a:uFillTx/>
                <a:latin typeface="微软雅黑"/>
                <a:ea typeface="仿宋"/>
              </a:rPr>
              <a:t>月</a:t>
            </a:r>
            <a:r>
              <a:rPr b="0" lang="en-US" sz="2000" strike="noStrike" u="none">
                <a:solidFill>
                  <a:schemeClr val="dk1"/>
                </a:solidFill>
                <a:effectLst/>
                <a:uFillTx/>
                <a:latin typeface="微软雅黑"/>
                <a:ea typeface="仿宋"/>
              </a:rPr>
              <a:t>9</a:t>
            </a:r>
            <a:r>
              <a:rPr b="0" lang="zh-CN" sz="2000" strike="noStrike" u="none">
                <a:solidFill>
                  <a:schemeClr val="dk1"/>
                </a:solidFill>
                <a:effectLst/>
                <a:uFillTx/>
                <a:latin typeface="微软雅黑"/>
                <a:ea typeface="仿宋"/>
              </a:rPr>
              <a:t>日，在南京梅园新村和南卫巷的拆迁废墟中发现了大量古城墙砖。</a:t>
            </a:r>
            <a:endParaRPr b="0" lang="en-US" sz="2000" strike="noStrike" u="none">
              <a:solidFill>
                <a:srgbClr val="000000"/>
              </a:solidFill>
              <a:effectLst/>
              <a:uFillTx/>
              <a:latin typeface="Arial"/>
            </a:endParaRPr>
          </a:p>
          <a:p>
            <a:pPr defTabSz="914400">
              <a:lnSpc>
                <a:spcPct val="150000"/>
              </a:lnSpc>
            </a:pPr>
            <a:r>
              <a:rPr b="0" lang="en-US" sz="2000" strike="noStrike" u="none">
                <a:solidFill>
                  <a:schemeClr val="dk1"/>
                </a:solidFill>
                <a:effectLst/>
                <a:uFillTx/>
                <a:latin typeface="微软雅黑"/>
                <a:ea typeface="仿宋"/>
              </a:rPr>
              <a:t> </a:t>
            </a:r>
            <a:endParaRPr b="0" lang="en-US" sz="2000" strike="noStrike" u="none">
              <a:solidFill>
                <a:srgbClr val="000000"/>
              </a:solidFill>
              <a:effectLst/>
              <a:uFillTx/>
              <a:latin typeface="Arial"/>
            </a:endParaRPr>
          </a:p>
        </p:txBody>
      </p:sp>
      <p:sp>
        <p:nvSpPr>
          <p:cNvPr id="97" name="矩形 8"/>
          <p:cNvSpPr/>
          <p:nvPr/>
        </p:nvSpPr>
        <p:spPr>
          <a:xfrm>
            <a:off x="-921600" y="2856600"/>
            <a:ext cx="2597040" cy="4844160"/>
          </a:xfrm>
          <a:prstGeom prst="rect">
            <a:avLst/>
          </a:prstGeom>
          <a:blipFill rotWithShape="0">
            <a:blip r:embed="rId1">
              <a:alphaModFix amt="70000"/>
            </a:blip>
            <a:srcRect/>
            <a:stretch/>
          </a:blipFill>
          <a:ln w="12600">
            <a:noFill/>
          </a:ln>
        </p:spPr>
        <p:style>
          <a:lnRef idx="0"/>
          <a:fillRef idx="0"/>
          <a:effectRef idx="0"/>
          <a:fontRef idx="minor"/>
        </p:style>
        <p:txBody>
          <a:bodyPr lIns="90000" rIns="90000" tIns="45000" bIns="45000" anchor="ctr">
            <a:normAutofit/>
          </a:bodyPr>
          <a:p>
            <a:pPr algn="ctr" defTabSz="914400">
              <a:lnSpc>
                <a:spcPct val="100000"/>
              </a:lnSpc>
            </a:pPr>
            <a:endParaRPr b="0" lang="en-US" sz="1800" strike="noStrike" u="none">
              <a:solidFill>
                <a:schemeClr val="lt1"/>
              </a:solidFill>
              <a:effectLst/>
              <a:uFillTx/>
              <a:latin typeface="微软雅黑"/>
              <a:ea typeface="仿宋"/>
            </a:endParaRPr>
          </a:p>
        </p:txBody>
      </p:sp>
      <p:sp>
        <p:nvSpPr>
          <p:cNvPr id="98" name="任意多边形 10"/>
          <p:cNvSpPr/>
          <p:nvPr/>
        </p:nvSpPr>
        <p:spPr>
          <a:xfrm>
            <a:off x="764280" y="624960"/>
            <a:ext cx="170640" cy="168480"/>
          </a:xfrm>
          <a:custGeom>
            <a:avLst/>
            <a:gdLst>
              <a:gd name="textAreaLeft" fmla="*/ 0 w 170640"/>
              <a:gd name="textAreaRight" fmla="*/ 171000 w 170640"/>
              <a:gd name="textAreaTop" fmla="*/ 0 h 168480"/>
              <a:gd name="textAreaBottom" fmla="*/ 168840 h 168480"/>
              <a:gd name="GluePoint1X" fmla="*/ 68531 w 399271"/>
              <a:gd name="GluePoint1Y" fmla="*/ 20364 h 535930"/>
              <a:gd name="GluePoint2X" fmla="*/ 68531 w 399271"/>
              <a:gd name="GluePoint2Y" fmla="*/ 20364 h 535930"/>
              <a:gd name="GluePoint3X" fmla="*/ 58803 w 399271"/>
              <a:gd name="GluePoint3Y" fmla="*/ 107913 h 535930"/>
              <a:gd name="GluePoint4X" fmla="*/ 39348 w 399271"/>
              <a:gd name="GluePoint4Y" fmla="*/ 137096 h 535930"/>
              <a:gd name="GluePoint5X" fmla="*/ 29620 w 399271"/>
              <a:gd name="GluePoint5Y" fmla="*/ 166279 h 535930"/>
              <a:gd name="GluePoint6X" fmla="*/ 19893 w 399271"/>
              <a:gd name="GluePoint6Y" fmla="*/ 234372 h 535930"/>
              <a:gd name="GluePoint7X" fmla="*/ 10165 w 399271"/>
              <a:gd name="GluePoint7Y" fmla="*/ 263555 h 535930"/>
              <a:gd name="GluePoint8X" fmla="*/ 437 w 399271"/>
              <a:gd name="GluePoint8Y" fmla="*/ 312194 h 535930"/>
              <a:gd name="GluePoint9X" fmla="*/ 29620 w 399271"/>
              <a:gd name="GluePoint9Y" fmla="*/ 477564 h 535930"/>
              <a:gd name="GluePoint10X" fmla="*/ 58803 w 399271"/>
              <a:gd name="GluePoint10Y" fmla="*/ 497019 h 535930"/>
              <a:gd name="GluePoint11X" fmla="*/ 78258 w 399271"/>
              <a:gd name="GluePoint11Y" fmla="*/ 516475 h 535930"/>
              <a:gd name="GluePoint12X" fmla="*/ 136624 w 399271"/>
              <a:gd name="GluePoint12Y" fmla="*/ 535930 h 535930"/>
              <a:gd name="GluePoint13X" fmla="*/ 233901 w 399271"/>
              <a:gd name="GluePoint13Y" fmla="*/ 526202 h 535930"/>
              <a:gd name="GluePoint14X" fmla="*/ 263084 w 399271"/>
              <a:gd name="GluePoint14Y" fmla="*/ 506747 h 535930"/>
              <a:gd name="GluePoint15X" fmla="*/ 301995 w 399271"/>
              <a:gd name="GluePoint15Y" fmla="*/ 487292 h 535930"/>
              <a:gd name="GluePoint16X" fmla="*/ 370088 w 399271"/>
              <a:gd name="GluePoint16Y" fmla="*/ 409470 h 535930"/>
              <a:gd name="GluePoint17X" fmla="*/ 379816 w 399271"/>
              <a:gd name="GluePoint17Y" fmla="*/ 370560 h 535930"/>
              <a:gd name="GluePoint18X" fmla="*/ 399271 w 399271"/>
              <a:gd name="GluePoint18Y" fmla="*/ 312194 h 535930"/>
              <a:gd name="GluePoint19X" fmla="*/ 379816 w 399271"/>
              <a:gd name="GluePoint19Y" fmla="*/ 107913 h 535930"/>
              <a:gd name="GluePoint20X" fmla="*/ 350633 w 399271"/>
              <a:gd name="GluePoint20Y" fmla="*/ 49547 h 535930"/>
              <a:gd name="GluePoint21X" fmla="*/ 321450 w 399271"/>
              <a:gd name="GluePoint21Y" fmla="*/ 20364 h 535930"/>
              <a:gd name="GluePoint22X" fmla="*/ 272812 w 399271"/>
              <a:gd name="GluePoint22Y" fmla="*/ 10636 h 535930"/>
              <a:gd name="GluePoint23X" fmla="*/ 243629 w 399271"/>
              <a:gd name="GluePoint23Y" fmla="*/ 909 h 535930"/>
              <a:gd name="GluePoint24X" fmla="*/ 87986 w 399271"/>
              <a:gd name="GluePoint24Y" fmla="*/ 30092 h 535930"/>
              <a:gd name="GluePoint25X" fmla="*/ 68531 w 399271"/>
              <a:gd name="GluePoint25Y" fmla="*/ 20364 h 535930"/>
            </a:gdLst>
            <a:ahLst/>
            <a:cxnLst>
              <a:cxn ang="0">
                <a:pos x="GluePoint1X" y="GluePoint1Y"/>
              </a:cxn>
              <a:cxn ang="0">
                <a:pos x="GluePoint2X" y="GluePoint2Y"/>
              </a:cxn>
              <a:cxn ang="0">
                <a:pos x="GluePoint3X" y="GluePoint3Y"/>
              </a:cxn>
              <a:cxn ang="0">
                <a:pos x="GluePoint4X" y="GluePoint4Y"/>
              </a:cxn>
              <a:cxn ang="0">
                <a:pos x="GluePoint5X" y="GluePoint5Y"/>
              </a:cxn>
              <a:cxn ang="0">
                <a:pos x="GluePoint6X" y="GluePoint6Y"/>
              </a:cxn>
              <a:cxn ang="0">
                <a:pos x="GluePoint7X" y="GluePoint7Y"/>
              </a:cxn>
              <a:cxn ang="0">
                <a:pos x="GluePoint8X" y="GluePoint8Y"/>
              </a:cxn>
              <a:cxn ang="0">
                <a:pos x="GluePoint9X" y="GluePoint9Y"/>
              </a:cxn>
              <a:cxn ang="0">
                <a:pos x="GluePoint10X" y="GluePoint10Y"/>
              </a:cxn>
              <a:cxn ang="0">
                <a:pos x="GluePoint11X" y="GluePoint11Y"/>
              </a:cxn>
              <a:cxn ang="0">
                <a:pos x="GluePoint12X" y="GluePoint12Y"/>
              </a:cxn>
              <a:cxn ang="0">
                <a:pos x="GluePoint13X" y="GluePoint13Y"/>
              </a:cxn>
              <a:cxn ang="0">
                <a:pos x="GluePoint14X" y="GluePoint14Y"/>
              </a:cxn>
              <a:cxn ang="0">
                <a:pos x="GluePoint15X" y="GluePoint15Y"/>
              </a:cxn>
              <a:cxn ang="0">
                <a:pos x="GluePoint16X" y="GluePoint16Y"/>
              </a:cxn>
              <a:cxn ang="0">
                <a:pos x="GluePoint17X" y="GluePoint17Y"/>
              </a:cxn>
              <a:cxn ang="0">
                <a:pos x="GluePoint18X" y="GluePoint18Y"/>
              </a:cxn>
              <a:cxn ang="0">
                <a:pos x="GluePoint19X" y="GluePoint19Y"/>
              </a:cxn>
              <a:cxn ang="0">
                <a:pos x="GluePoint20X" y="GluePoint20Y"/>
              </a:cxn>
              <a:cxn ang="0">
                <a:pos x="GluePoint21X" y="GluePoint21Y"/>
              </a:cxn>
              <a:cxn ang="0">
                <a:pos x="GluePoint22X" y="GluePoint22Y"/>
              </a:cxn>
              <a:cxn ang="0">
                <a:pos x="GluePoint23X" y="GluePoint23Y"/>
              </a:cxn>
              <a:cxn ang="0">
                <a:pos x="GluePoint24X" y="GluePoint24Y"/>
              </a:cxn>
              <a:cxn ang="0">
                <a:pos x="GluePoint25X" y="GluePoint25Y"/>
              </a:cxn>
            </a:cxnLst>
            <a:rect l="textAreaLeft" t="textAreaTop" r="textAreaRight" b="textAreaBottom"/>
            <a:pathLst>
              <a:path w="399271" h="535930">
                <a:moveTo>
                  <a:pt x="68531" y="20364"/>
                </a:moveTo>
                <a:lnTo>
                  <a:pt x="68531" y="20364"/>
                </a:lnTo>
                <a:cubicBezTo>
                  <a:pt x="65288" y="49547"/>
                  <a:pt x="65924" y="79427"/>
                  <a:pt x="58803" y="107913"/>
                </a:cubicBezTo>
                <a:cubicBezTo>
                  <a:pt x="55967" y="119255"/>
                  <a:pt x="44576" y="126639"/>
                  <a:pt x="39348" y="137096"/>
                </a:cubicBezTo>
                <a:cubicBezTo>
                  <a:pt x="34762" y="146267"/>
                  <a:pt x="32863" y="156551"/>
                  <a:pt x="29620" y="166279"/>
                </a:cubicBezTo>
                <a:cubicBezTo>
                  <a:pt x="26378" y="188977"/>
                  <a:pt x="24390" y="211889"/>
                  <a:pt x="19893" y="234372"/>
                </a:cubicBezTo>
                <a:cubicBezTo>
                  <a:pt x="17882" y="244427"/>
                  <a:pt x="12652" y="253607"/>
                  <a:pt x="10165" y="263555"/>
                </a:cubicBezTo>
                <a:cubicBezTo>
                  <a:pt x="6155" y="279595"/>
                  <a:pt x="3680" y="295981"/>
                  <a:pt x="437" y="312194"/>
                </a:cubicBezTo>
                <a:cubicBezTo>
                  <a:pt x="4305" y="366341"/>
                  <a:pt x="-13360" y="434584"/>
                  <a:pt x="29620" y="477564"/>
                </a:cubicBezTo>
                <a:cubicBezTo>
                  <a:pt x="37887" y="485831"/>
                  <a:pt x="49674" y="489716"/>
                  <a:pt x="58803" y="497019"/>
                </a:cubicBezTo>
                <a:cubicBezTo>
                  <a:pt x="65965" y="502748"/>
                  <a:pt x="70055" y="512373"/>
                  <a:pt x="78258" y="516475"/>
                </a:cubicBezTo>
                <a:cubicBezTo>
                  <a:pt x="96601" y="525646"/>
                  <a:pt x="136624" y="535930"/>
                  <a:pt x="136624" y="535930"/>
                </a:cubicBezTo>
                <a:cubicBezTo>
                  <a:pt x="169050" y="532687"/>
                  <a:pt x="202148" y="533530"/>
                  <a:pt x="233901" y="526202"/>
                </a:cubicBezTo>
                <a:cubicBezTo>
                  <a:pt x="245293" y="523573"/>
                  <a:pt x="252933" y="512547"/>
                  <a:pt x="263084" y="506747"/>
                </a:cubicBezTo>
                <a:cubicBezTo>
                  <a:pt x="275675" y="499553"/>
                  <a:pt x="289025" y="493777"/>
                  <a:pt x="301995" y="487292"/>
                </a:cubicBezTo>
                <a:cubicBezTo>
                  <a:pt x="358900" y="430386"/>
                  <a:pt x="337915" y="457731"/>
                  <a:pt x="370088" y="409470"/>
                </a:cubicBezTo>
                <a:cubicBezTo>
                  <a:pt x="373331" y="396500"/>
                  <a:pt x="375974" y="383365"/>
                  <a:pt x="379816" y="370560"/>
                </a:cubicBezTo>
                <a:cubicBezTo>
                  <a:pt x="385709" y="350917"/>
                  <a:pt x="399271" y="312194"/>
                  <a:pt x="399271" y="312194"/>
                </a:cubicBezTo>
                <a:cubicBezTo>
                  <a:pt x="392295" y="193597"/>
                  <a:pt x="402081" y="185837"/>
                  <a:pt x="379816" y="107913"/>
                </a:cubicBezTo>
                <a:cubicBezTo>
                  <a:pt x="372186" y="81209"/>
                  <a:pt x="369168" y="71790"/>
                  <a:pt x="350633" y="49547"/>
                </a:cubicBezTo>
                <a:cubicBezTo>
                  <a:pt x="341826" y="38979"/>
                  <a:pt x="333755" y="26516"/>
                  <a:pt x="321450" y="20364"/>
                </a:cubicBezTo>
                <a:cubicBezTo>
                  <a:pt x="306662" y="12970"/>
                  <a:pt x="288852" y="14646"/>
                  <a:pt x="272812" y="10636"/>
                </a:cubicBezTo>
                <a:cubicBezTo>
                  <a:pt x="262864" y="8149"/>
                  <a:pt x="253357" y="4151"/>
                  <a:pt x="243629" y="909"/>
                </a:cubicBezTo>
                <a:cubicBezTo>
                  <a:pt x="98279" y="11290"/>
                  <a:pt x="139625" y="-21547"/>
                  <a:pt x="87986" y="30092"/>
                </a:cubicBezTo>
                <a:lnTo>
                  <a:pt x="68531" y="20364"/>
                </a:lnTo>
                <a:close/>
              </a:path>
            </a:pathLst>
          </a:custGeom>
          <a:solidFill>
            <a:srgbClr val="8c2c2c"/>
          </a:solidFill>
          <a:ln w="12600">
            <a:noFill/>
          </a:ln>
        </p:spPr>
        <p:style>
          <a:lnRef idx="0"/>
          <a:fillRef idx="0"/>
          <a:effectRef idx="0"/>
          <a:fontRef idx="minor"/>
        </p:style>
        <p:txBody>
          <a:bodyPr lIns="90000" rIns="90000" tIns="45000" bIns="45000" anchor="ctr">
            <a:normAutofit fontScale="25000" lnSpcReduction="19999"/>
          </a:bodyPr>
          <a:p>
            <a:pPr algn="ctr" defTabSz="914400">
              <a:lnSpc>
                <a:spcPct val="100000"/>
              </a:lnSpc>
              <a:tabLst>
                <a:tab algn="l" pos="0"/>
              </a:tabLst>
            </a:pPr>
            <a:endParaRPr b="0" lang="en-US" sz="1800" strike="noStrike" u="none">
              <a:solidFill>
                <a:srgbClr val="ffffff"/>
              </a:solidFill>
              <a:effectLst/>
              <a:uFillTx/>
              <a:latin typeface="微软雅黑"/>
              <a:ea typeface="仿宋"/>
            </a:endParaRPr>
          </a:p>
        </p:txBody>
      </p:sp>
      <p:pic>
        <p:nvPicPr>
          <p:cNvPr id="99" name="图片 2" descr=""/>
          <p:cNvPicPr/>
          <p:nvPr/>
        </p:nvPicPr>
        <p:blipFill>
          <a:blip r:embed="rId2"/>
          <a:stretch/>
        </p:blipFill>
        <p:spPr>
          <a:xfrm>
            <a:off x="6756480" y="1278720"/>
            <a:ext cx="4957200" cy="4132800"/>
          </a:xfrm>
          <a:prstGeom prst="rect">
            <a:avLst/>
          </a:prstGeom>
          <a:noFill/>
          <a:ln w="0">
            <a:noFill/>
          </a:ln>
          <a:effectLst>
            <a:softEdge rad="112680"/>
          </a:effectLst>
        </p:spPr>
      </p:pic>
    </p:spTree>
  </p:cSld>
  <mc:AlternateContent>
    <mc:Choice Requires="p14">
      <p:transition spd="slow" p14:dur="2000"/>
    </mc:Choice>
    <mc:Fallback>
      <p:transition spd="slow"/>
    </mc:Fallback>
  </mc:AlternateContent>
  <p:timing>
    <p:tnLst>
      <p:par>
        <p:cTn id="168" dur="indefinite" restart="never" nodeType="tmRoot">
          <p:childTnLst>
            <p:seq>
              <p:cTn id="169" dur="indefinite" nodeType="mainSeq">
                <p:childTnLst>
                  <p:par>
                    <p:cTn id="170" fill="hold">
                      <p:stCondLst>
                        <p:cond delay="0"/>
                      </p:stCondLst>
                      <p:childTnLst>
                        <p:par>
                          <p:cTn id="171" fill="hold">
                            <p:stCondLst>
                              <p:cond delay="0"/>
                            </p:stCondLst>
                            <p:childTnLst>
                              <p:par>
                                <p:cTn id="172" nodeType="withEffect" fill="hold" presetClass="entr" presetID="22" presetSubtype="4">
                                  <p:stCondLst>
                                    <p:cond delay="0"/>
                                  </p:stCondLst>
                                  <p:childTnLst>
                                    <p:set>
                                      <p:cBhvr>
                                        <p:cTn id="173" dur="1" fill="hold">
                                          <p:stCondLst>
                                            <p:cond delay="0"/>
                                          </p:stCondLst>
                                        </p:cTn>
                                        <p:tgtEl>
                                          <p:spTgt spid="97"/>
                                        </p:tgtEl>
                                        <p:attrNameLst>
                                          <p:attrName>style.visibility</p:attrName>
                                        </p:attrNameLst>
                                      </p:cBhvr>
                                      <p:to>
                                        <p:strVal val="visible"/>
                                      </p:to>
                                    </p:set>
                                    <p:animEffect filter="wipe(down)" transition="in">
                                      <p:cBhvr additive="repl">
                                        <p:cTn id="174" dur="500"/>
                                        <p:tgtEl>
                                          <p:spTgt spid="97"/>
                                        </p:tgtEl>
                                      </p:cBhvr>
                                    </p:animEffect>
                                  </p:childTnLst>
                                </p:cTn>
                              </p:par>
                              <p:par>
                                <p:cTn id="175" nodeType="withEffect" fill="hold" presetClass="entr" presetID="2" presetSubtype="4">
                                  <p:stCondLst>
                                    <p:cond delay="0"/>
                                  </p:stCondLst>
                                  <p:childTnLst>
                                    <p:set>
                                      <p:cBhvr>
                                        <p:cTn id="176" dur="1" fill="hold">
                                          <p:stCondLst>
                                            <p:cond delay="0"/>
                                          </p:stCondLst>
                                        </p:cTn>
                                        <p:tgtEl>
                                          <p:spTgt spid="98"/>
                                        </p:tgtEl>
                                        <p:attrNameLst>
                                          <p:attrName>style.visibility</p:attrName>
                                        </p:attrNameLst>
                                      </p:cBhvr>
                                      <p:to>
                                        <p:strVal val="visible"/>
                                      </p:to>
                                    </p:set>
                                    <p:anim calcmode="lin" valueType="num">
                                      <p:cBhvr additive="repl">
                                        <p:cTn id="177" dur="500" fill="hold"/>
                                        <p:tgtEl>
                                          <p:spTgt spid="98"/>
                                        </p:tgtEl>
                                        <p:attrNameLst>
                                          <p:attrName>ppt_x</p:attrName>
                                        </p:attrNameLst>
                                      </p:cBhvr>
                                      <p:tavLst>
                                        <p:tav tm="0">
                                          <p:val>
                                            <p:strVal val="#ppt_x"/>
                                          </p:val>
                                        </p:tav>
                                        <p:tav tm="100000">
                                          <p:val>
                                            <p:strVal val="#ppt_x"/>
                                          </p:val>
                                        </p:tav>
                                      </p:tavLst>
                                    </p:anim>
                                    <p:anim calcmode="lin" valueType="num">
                                      <p:cBhvr additive="repl">
                                        <p:cTn id="178" dur="500" fill="hold"/>
                                        <p:tgtEl>
                                          <p:spTgt spid="98"/>
                                        </p:tgtEl>
                                        <p:attrNameLst>
                                          <p:attrName>ppt_y</p:attrName>
                                        </p:attrNameLst>
                                      </p:cBhvr>
                                      <p:tavLst>
                                        <p:tav tm="0">
                                          <p:val>
                                            <p:strVal val="1+#ppt_h/2"/>
                                          </p:val>
                                        </p:tav>
                                        <p:tav tm="100000">
                                          <p:val>
                                            <p:strVal val="#ppt_y"/>
                                          </p:val>
                                        </p:tav>
                                      </p:tavLst>
                                    </p:anim>
                                  </p:childTnLst>
                                </p:cTn>
                              </p:par>
                              <p:par>
                                <p:cTn id="179" nodeType="withEffect" fill="hold" presetClass="entr" presetID="42">
                                  <p:stCondLst>
                                    <p:cond delay="0"/>
                                  </p:stCondLst>
                                  <p:childTnLst>
                                    <p:set>
                                      <p:cBhvr>
                                        <p:cTn id="180" dur="1" fill="hold">
                                          <p:stCondLst>
                                            <p:cond delay="0"/>
                                          </p:stCondLst>
                                        </p:cTn>
                                        <p:tgtEl>
                                          <p:spTgt spid="95"/>
                                        </p:tgtEl>
                                        <p:attrNameLst>
                                          <p:attrName>style.visibility</p:attrName>
                                        </p:attrNameLst>
                                      </p:cBhvr>
                                      <p:to>
                                        <p:strVal val="visible"/>
                                      </p:to>
                                    </p:set>
                                    <p:animEffect filter="fade" transition="in">
                                      <p:cBhvr additive="repl">
                                        <p:cTn id="181" dur="500"/>
                                        <p:tgtEl>
                                          <p:spTgt spid="95"/>
                                        </p:tgtEl>
                                      </p:cBhvr>
                                    </p:animEffect>
                                    <p:anim calcmode="lin" valueType="num">
                                      <p:cBhvr additive="repl">
                                        <p:cTn id="182" dur="500" fill="hold"/>
                                        <p:tgtEl>
                                          <p:spTgt spid="95"/>
                                        </p:tgtEl>
                                        <p:attrNameLst>
                                          <p:attrName>ppt_x</p:attrName>
                                        </p:attrNameLst>
                                      </p:cBhvr>
                                      <p:tavLst>
                                        <p:tav tm="0">
                                          <p:val>
                                            <p:strVal val="#ppt_x"/>
                                          </p:val>
                                        </p:tav>
                                        <p:tav tm="100000">
                                          <p:val>
                                            <p:strVal val="#ppt_x"/>
                                          </p:val>
                                        </p:tav>
                                      </p:tavLst>
                                    </p:anim>
                                    <p:anim calcmode="lin" valueType="num">
                                      <p:cBhvr additive="repl">
                                        <p:cTn id="183" dur="500" fill="hold"/>
                                        <p:tgtEl>
                                          <p:spTgt spid="95"/>
                                        </p:tgtEl>
                                        <p:attrNameLst>
                                          <p:attrName>ppt_y</p:attrName>
                                        </p:attrNameLst>
                                      </p:cBhvr>
                                      <p:tavLst>
                                        <p:tav tm="0">
                                          <p:val>
                                            <p:strVal val="#ppt_y+.1"/>
                                          </p:val>
                                        </p:tav>
                                        <p:tav tm="100000">
                                          <p:val>
                                            <p:strVal val="#ppt_y"/>
                                          </p:val>
                                        </p:tav>
                                      </p:tavLst>
                                    </p:anim>
                                  </p:childTnLst>
                                </p:cTn>
                              </p:par>
                            </p:childTnLst>
                          </p:cTn>
                        </p:par>
                        <p:par>
                          <p:cTn id="184" fill="hold">
                            <p:stCondLst>
                              <p:cond delay="500"/>
                            </p:stCondLst>
                            <p:childTnLst>
                              <p:par>
                                <p:cTn id="185" nodeType="afterEffect" fill="hold" presetClass="entr" presetID="16" presetSubtype="21">
                                  <p:stCondLst>
                                    <p:cond delay="0"/>
                                  </p:stCondLst>
                                  <p:childTnLst>
                                    <p:set>
                                      <p:cBhvr>
                                        <p:cTn id="186" dur="1" fill="hold">
                                          <p:stCondLst>
                                            <p:cond delay="0"/>
                                          </p:stCondLst>
                                        </p:cTn>
                                        <p:tgtEl>
                                          <p:spTgt spid="96"/>
                                        </p:tgtEl>
                                        <p:attrNameLst>
                                          <p:attrName>style.visibility</p:attrName>
                                        </p:attrNameLst>
                                      </p:cBhvr>
                                      <p:to>
                                        <p:strVal val="visible"/>
                                      </p:to>
                                    </p:set>
                                    <p:animEffect filter="barn(inVertical)" transition="in">
                                      <p:cBhvr additive="repl">
                                        <p:cTn id="187" dur="500"/>
                                        <p:tgtEl>
                                          <p:spTgt spid="96"/>
                                        </p:tgtEl>
                                      </p:cBhvr>
                                    </p:animEffect>
                                  </p:childTnLst>
                                </p:cTn>
                              </p:par>
                              <p:par>
                                <p:cTn id="188" nodeType="withEffect" fill="hold" presetClass="entr" presetID="2" presetSubtype="2">
                                  <p:stCondLst>
                                    <p:cond delay="0"/>
                                  </p:stCondLst>
                                  <p:childTnLst>
                                    <p:set>
                                      <p:cBhvr>
                                        <p:cTn id="189" dur="1" fill="hold">
                                          <p:stCondLst>
                                            <p:cond delay="0"/>
                                          </p:stCondLst>
                                        </p:cTn>
                                        <p:tgtEl>
                                          <p:spTgt spid="99"/>
                                        </p:tgtEl>
                                        <p:attrNameLst>
                                          <p:attrName>style.visibility</p:attrName>
                                        </p:attrNameLst>
                                      </p:cBhvr>
                                      <p:to>
                                        <p:strVal val="visible"/>
                                      </p:to>
                                    </p:set>
                                    <p:anim calcmode="lin" valueType="num">
                                      <p:cBhvr additive="repl">
                                        <p:cTn id="190" dur="500" fill="hold"/>
                                        <p:tgtEl>
                                          <p:spTgt spid="99"/>
                                        </p:tgtEl>
                                        <p:attrNameLst>
                                          <p:attrName>ppt_x</p:attrName>
                                        </p:attrNameLst>
                                      </p:cBhvr>
                                      <p:tavLst>
                                        <p:tav tm="0">
                                          <p:val>
                                            <p:strVal val="1+#ppt_w/2"/>
                                          </p:val>
                                        </p:tav>
                                        <p:tav tm="100000">
                                          <p:val>
                                            <p:strVal val="#ppt_x"/>
                                          </p:val>
                                        </p:tav>
                                      </p:tavLst>
                                    </p:anim>
                                    <p:anim calcmode="lin" valueType="num">
                                      <p:cBhvr additive="repl">
                                        <p:cTn id="191" dur="500" fill="hold"/>
                                        <p:tgtEl>
                                          <p:spTgt spid="9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00" name="图片 2" descr=""/>
          <p:cNvPicPr/>
          <p:nvPr/>
        </p:nvPicPr>
        <p:blipFill>
          <a:blip r:embed="rId1"/>
          <a:srcRect l="36292" t="24380" r="39924" b="27411"/>
          <a:stretch/>
        </p:blipFill>
        <p:spPr>
          <a:xfrm>
            <a:off x="-1283760" y="1699560"/>
            <a:ext cx="2899800" cy="3306240"/>
          </a:xfrm>
          <a:prstGeom prst="rect">
            <a:avLst/>
          </a:prstGeom>
          <a:noFill/>
          <a:ln w="0">
            <a:noFill/>
          </a:ln>
        </p:spPr>
      </p:pic>
      <p:pic>
        <p:nvPicPr>
          <p:cNvPr id="101" name="图片 4" descr=""/>
          <p:cNvPicPr/>
          <p:nvPr/>
        </p:nvPicPr>
        <p:blipFill>
          <a:blip r:embed="rId2"/>
          <a:srcRect l="36292" t="24380" r="39924" b="27411"/>
          <a:stretch/>
        </p:blipFill>
        <p:spPr>
          <a:xfrm>
            <a:off x="10742040" y="1775520"/>
            <a:ext cx="2899800" cy="3306240"/>
          </a:xfrm>
          <a:prstGeom prst="rect">
            <a:avLst/>
          </a:prstGeom>
          <a:noFill/>
          <a:ln w="0">
            <a:noFill/>
          </a:ln>
        </p:spPr>
      </p:pic>
      <p:sp>
        <p:nvSpPr>
          <p:cNvPr id="102" name="文本框 5"/>
          <p:cNvSpPr/>
          <p:nvPr/>
        </p:nvSpPr>
        <p:spPr>
          <a:xfrm>
            <a:off x="2339640" y="1092240"/>
            <a:ext cx="7512480" cy="5012640"/>
          </a:xfrm>
          <a:prstGeom prst="rect">
            <a:avLst/>
          </a:prstGeom>
          <a:noFill/>
          <a:ln w="0">
            <a:noFill/>
          </a:ln>
        </p:spPr>
        <p:style>
          <a:lnRef idx="0"/>
          <a:fillRef idx="0"/>
          <a:effectRef idx="0"/>
          <a:fontRef idx="minor"/>
        </p:style>
        <p:txBody>
          <a:bodyPr lIns="38160" rIns="38160" tIns="25560" bIns="25560" anchor="t">
            <a:normAutofit/>
          </a:bodyPr>
          <a:p>
            <a:pPr algn="ctr" defTabSz="914400">
              <a:lnSpc>
                <a:spcPct val="150000"/>
              </a:lnSpc>
            </a:pPr>
            <a:r>
              <a:rPr b="0" lang="en-US" sz="2400" strike="noStrike" u="none">
                <a:solidFill>
                  <a:schemeClr val="dk1"/>
                </a:solidFill>
                <a:effectLst/>
                <a:uFillTx/>
                <a:latin typeface="微软雅黑"/>
                <a:ea typeface="仿宋"/>
              </a:rPr>
              <a:t>There is sufficient factual evidence to prove that</a:t>
            </a:r>
            <a:endParaRPr b="0" lang="en-US" sz="2400" strike="noStrike" u="none">
              <a:solidFill>
                <a:srgbClr val="000000"/>
              </a:solidFill>
              <a:effectLst/>
              <a:uFillTx/>
              <a:latin typeface="Arial"/>
            </a:endParaRPr>
          </a:p>
          <a:p>
            <a:pPr algn="ctr" defTabSz="914400">
              <a:lnSpc>
                <a:spcPct val="150000"/>
              </a:lnSpc>
            </a:pPr>
            <a:r>
              <a:rPr b="0" lang="en-US" sz="2400" strike="noStrike" u="none">
                <a:solidFill>
                  <a:schemeClr val="dk1"/>
                </a:solidFill>
                <a:effectLst/>
                <a:uFillTx/>
                <a:latin typeface="微软雅黑"/>
                <a:ea typeface="仿宋"/>
              </a:rPr>
              <a:t>In the 1950s and 1960s, A large number of ancient buildings have been demolished in China.</a:t>
            </a:r>
            <a:endParaRPr b="0" lang="en-US" sz="2400" strike="noStrike" u="none">
              <a:solidFill>
                <a:srgbClr val="000000"/>
              </a:solidFill>
              <a:effectLst/>
              <a:uFillTx/>
              <a:latin typeface="Arial"/>
            </a:endParaRPr>
          </a:p>
          <a:p>
            <a:pPr algn="ctr" defTabSz="914400">
              <a:lnSpc>
                <a:spcPct val="150000"/>
              </a:lnSpc>
            </a:pPr>
            <a:r>
              <a:rPr b="0" lang="en-US" sz="2400" strike="noStrike" u="none">
                <a:solidFill>
                  <a:schemeClr val="dk1"/>
                </a:solidFill>
                <a:effectLst/>
                <a:uFillTx/>
                <a:latin typeface="微软雅黑"/>
                <a:ea typeface="仿宋"/>
              </a:rPr>
              <a:t>And our view is that</a:t>
            </a:r>
            <a:endParaRPr b="0" lang="en-US" sz="2400" strike="noStrike" u="none">
              <a:solidFill>
                <a:srgbClr val="000000"/>
              </a:solidFill>
              <a:effectLst/>
              <a:uFillTx/>
              <a:latin typeface="Arial"/>
            </a:endParaRPr>
          </a:p>
          <a:p>
            <a:pPr algn="ctr" defTabSz="914400">
              <a:lnSpc>
                <a:spcPct val="150000"/>
              </a:lnSpc>
            </a:pPr>
            <a:r>
              <a:rPr b="0" lang="en-US" sz="2400" strike="noStrike" u="none">
                <a:solidFill>
                  <a:schemeClr val="dk1"/>
                </a:solidFill>
                <a:effectLst/>
                <a:uFillTx/>
                <a:latin typeface="微软雅黑"/>
                <a:ea typeface="仿宋"/>
              </a:rPr>
              <a:t>Chinese ancient building should be preserved.</a:t>
            </a:r>
            <a:endParaRPr b="0" lang="en-US" sz="2400" strike="noStrike" u="none">
              <a:solidFill>
                <a:srgbClr val="000000"/>
              </a:solidFill>
              <a:effectLst/>
              <a:uFillTx/>
              <a:latin typeface="Arial"/>
            </a:endParaRPr>
          </a:p>
          <a:p>
            <a:pPr algn="ctr" defTabSz="914400">
              <a:lnSpc>
                <a:spcPct val="150000"/>
              </a:lnSpc>
            </a:pPr>
            <a:r>
              <a:rPr b="0" lang="en-US" sz="2400" strike="noStrike" u="none">
                <a:solidFill>
                  <a:schemeClr val="dk1"/>
                </a:solidFill>
                <a:effectLst/>
                <a:uFillTx/>
                <a:latin typeface="微软雅黑"/>
                <a:ea typeface="仿宋"/>
              </a:rPr>
              <a:t>We can find a balance between urbanization and preservation of ancient buildings, instead of demolish them ruthlessly.</a:t>
            </a:r>
            <a:endParaRPr b="0" lang="en-US" sz="2400" strike="noStrike" u="none">
              <a:solidFill>
                <a:srgbClr val="000000"/>
              </a:solidFill>
              <a:effectLst/>
              <a:uFillTx/>
              <a:latin typeface="Arial"/>
            </a:endParaRPr>
          </a:p>
          <a:p>
            <a:pPr algn="ctr" defTabSz="914400">
              <a:lnSpc>
                <a:spcPct val="150000"/>
              </a:lnSpc>
            </a:pPr>
            <a:endParaRPr b="0" lang="en-US" sz="2400" strike="noStrike" u="none">
              <a:solidFill>
                <a:srgbClr val="000000"/>
              </a:solidFill>
              <a:effectLst/>
              <a:uFillTx/>
              <a:latin typeface="Arial"/>
            </a:endParaRPr>
          </a:p>
        </p:txBody>
      </p:sp>
      <p:sp>
        <p:nvSpPr>
          <p:cNvPr id="103" name="矩形 8"/>
          <p:cNvSpPr/>
          <p:nvPr/>
        </p:nvSpPr>
        <p:spPr>
          <a:xfrm>
            <a:off x="5911200" y="0"/>
            <a:ext cx="369360" cy="223200"/>
          </a:xfrm>
          <a:prstGeom prst="rect">
            <a:avLst/>
          </a:prstGeom>
          <a:solidFill>
            <a:srgbClr val="b3946b"/>
          </a:solidFill>
          <a:ln w="12600">
            <a:noFill/>
          </a:ln>
        </p:spPr>
        <p:style>
          <a:lnRef idx="0"/>
          <a:fillRef idx="0"/>
          <a:effectRef idx="0"/>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微软雅黑"/>
              <a:ea typeface="仿宋"/>
            </a:endParaRPr>
          </a:p>
        </p:txBody>
      </p:sp>
    </p:spTree>
  </p:cSld>
  <mc:AlternateContent>
    <mc:Choice Requires="p14">
      <p:transition spd="slow" p14:dur="2000"/>
    </mc:Choice>
    <mc:Fallback>
      <p:transition spd="slow"/>
    </mc:Fallback>
  </mc:AlternateContent>
  <p:timing>
    <p:tnLst>
      <p:par>
        <p:cTn id="192" dur="indefinite" restart="never" nodeType="tmRoot">
          <p:childTnLst>
            <p:seq>
              <p:cTn id="193" dur="indefinite" nodeType="mainSeq">
                <p:childTnLst>
                  <p:par>
                    <p:cTn id="194" fill="hold">
                      <p:stCondLst>
                        <p:cond delay="0"/>
                      </p:stCondLst>
                      <p:childTnLst>
                        <p:par>
                          <p:cTn id="195" fill="hold">
                            <p:stCondLst>
                              <p:cond delay="0"/>
                            </p:stCondLst>
                            <p:childTnLst>
                              <p:par>
                                <p:cTn id="196" nodeType="withEffect" fill="hold" presetClass="entr" presetID="2" presetSubtype="2">
                                  <p:stCondLst>
                                    <p:cond delay="0"/>
                                  </p:stCondLst>
                                  <p:childTnLst>
                                    <p:set>
                                      <p:cBhvr>
                                        <p:cTn id="197" dur="1" fill="hold">
                                          <p:stCondLst>
                                            <p:cond delay="0"/>
                                          </p:stCondLst>
                                        </p:cTn>
                                        <p:tgtEl>
                                          <p:spTgt spid="101"/>
                                        </p:tgtEl>
                                        <p:attrNameLst>
                                          <p:attrName>style.visibility</p:attrName>
                                        </p:attrNameLst>
                                      </p:cBhvr>
                                      <p:to>
                                        <p:strVal val="visible"/>
                                      </p:to>
                                    </p:set>
                                    <p:anim calcmode="lin" valueType="num">
                                      <p:cBhvr additive="repl">
                                        <p:cTn id="198" dur="500" fill="hold"/>
                                        <p:tgtEl>
                                          <p:spTgt spid="101"/>
                                        </p:tgtEl>
                                        <p:attrNameLst>
                                          <p:attrName>ppt_x</p:attrName>
                                        </p:attrNameLst>
                                      </p:cBhvr>
                                      <p:tavLst>
                                        <p:tav tm="0">
                                          <p:val>
                                            <p:strVal val="1+#ppt_w/2"/>
                                          </p:val>
                                        </p:tav>
                                        <p:tav tm="100000">
                                          <p:val>
                                            <p:strVal val="#ppt_x"/>
                                          </p:val>
                                        </p:tav>
                                      </p:tavLst>
                                    </p:anim>
                                    <p:anim calcmode="lin" valueType="num">
                                      <p:cBhvr additive="repl">
                                        <p:cTn id="199" dur="500" fill="hold"/>
                                        <p:tgtEl>
                                          <p:spTgt spid="101"/>
                                        </p:tgtEl>
                                        <p:attrNameLst>
                                          <p:attrName>ppt_y</p:attrName>
                                        </p:attrNameLst>
                                      </p:cBhvr>
                                      <p:tavLst>
                                        <p:tav tm="0">
                                          <p:val>
                                            <p:strVal val="#ppt_y"/>
                                          </p:val>
                                        </p:tav>
                                        <p:tav tm="100000">
                                          <p:val>
                                            <p:strVal val="#ppt_y"/>
                                          </p:val>
                                        </p:tav>
                                      </p:tavLst>
                                    </p:anim>
                                  </p:childTnLst>
                                </p:cTn>
                              </p:par>
                              <p:par>
                                <p:cTn id="200" nodeType="withEffect" fill="hold" presetClass="entr" presetID="2" presetSubtype="1">
                                  <p:stCondLst>
                                    <p:cond delay="0"/>
                                  </p:stCondLst>
                                  <p:childTnLst>
                                    <p:set>
                                      <p:cBhvr>
                                        <p:cTn id="201" dur="1" fill="hold">
                                          <p:stCondLst>
                                            <p:cond delay="0"/>
                                          </p:stCondLst>
                                        </p:cTn>
                                        <p:tgtEl>
                                          <p:spTgt spid="103"/>
                                        </p:tgtEl>
                                        <p:attrNameLst>
                                          <p:attrName>style.visibility</p:attrName>
                                        </p:attrNameLst>
                                      </p:cBhvr>
                                      <p:to>
                                        <p:strVal val="visible"/>
                                      </p:to>
                                    </p:set>
                                    <p:anim calcmode="lin" valueType="num">
                                      <p:cBhvr additive="repl">
                                        <p:cTn id="202" dur="500" fill="hold"/>
                                        <p:tgtEl>
                                          <p:spTgt spid="103"/>
                                        </p:tgtEl>
                                        <p:attrNameLst>
                                          <p:attrName>ppt_x</p:attrName>
                                        </p:attrNameLst>
                                      </p:cBhvr>
                                      <p:tavLst>
                                        <p:tav tm="0">
                                          <p:val>
                                            <p:strVal val="#ppt_x"/>
                                          </p:val>
                                        </p:tav>
                                        <p:tav tm="100000">
                                          <p:val>
                                            <p:strVal val="#ppt_x"/>
                                          </p:val>
                                        </p:tav>
                                      </p:tavLst>
                                    </p:anim>
                                    <p:anim calcmode="lin" valueType="num">
                                      <p:cBhvr additive="repl">
                                        <p:cTn id="203" dur="500" fill="hold"/>
                                        <p:tgtEl>
                                          <p:spTgt spid="103"/>
                                        </p:tgtEl>
                                        <p:attrNameLst>
                                          <p:attrName>ppt_y</p:attrName>
                                        </p:attrNameLst>
                                      </p:cBhvr>
                                      <p:tavLst>
                                        <p:tav tm="0">
                                          <p:val>
                                            <p:strVal val="0-#ppt_h/2"/>
                                          </p:val>
                                        </p:tav>
                                        <p:tav tm="100000">
                                          <p:val>
                                            <p:strVal val="#ppt_y"/>
                                          </p:val>
                                        </p:tav>
                                      </p:tavLst>
                                    </p:anim>
                                  </p:childTnLst>
                                </p:cTn>
                              </p:par>
                              <p:par>
                                <p:cTn id="204" nodeType="withEffect" fill="hold" presetClass="entr" presetID="2" presetSubtype="8">
                                  <p:stCondLst>
                                    <p:cond delay="0"/>
                                  </p:stCondLst>
                                  <p:childTnLst>
                                    <p:set>
                                      <p:cBhvr>
                                        <p:cTn id="205" dur="1" fill="hold">
                                          <p:stCondLst>
                                            <p:cond delay="0"/>
                                          </p:stCondLst>
                                        </p:cTn>
                                        <p:tgtEl>
                                          <p:spTgt spid="100"/>
                                        </p:tgtEl>
                                        <p:attrNameLst>
                                          <p:attrName>style.visibility</p:attrName>
                                        </p:attrNameLst>
                                      </p:cBhvr>
                                      <p:to>
                                        <p:strVal val="visible"/>
                                      </p:to>
                                    </p:set>
                                    <p:anim calcmode="lin" valueType="num">
                                      <p:cBhvr additive="repl">
                                        <p:cTn id="206" dur="500" fill="hold"/>
                                        <p:tgtEl>
                                          <p:spTgt spid="100"/>
                                        </p:tgtEl>
                                        <p:attrNameLst>
                                          <p:attrName>ppt_x</p:attrName>
                                        </p:attrNameLst>
                                      </p:cBhvr>
                                      <p:tavLst>
                                        <p:tav tm="0">
                                          <p:val>
                                            <p:strVal val="0-#ppt_w/2"/>
                                          </p:val>
                                        </p:tav>
                                        <p:tav tm="100000">
                                          <p:val>
                                            <p:strVal val="#ppt_x"/>
                                          </p:val>
                                        </p:tav>
                                      </p:tavLst>
                                    </p:anim>
                                    <p:anim calcmode="lin" valueType="num">
                                      <p:cBhvr additive="repl">
                                        <p:cTn id="207" dur="500" fill="hold"/>
                                        <p:tgtEl>
                                          <p:spTgt spid="100"/>
                                        </p:tgtEl>
                                        <p:attrNameLst>
                                          <p:attrName>ppt_y</p:attrName>
                                        </p:attrNameLst>
                                      </p:cBhvr>
                                      <p:tavLst>
                                        <p:tav tm="0">
                                          <p:val>
                                            <p:strVal val="#ppt_y"/>
                                          </p:val>
                                        </p:tav>
                                        <p:tav tm="100000">
                                          <p:val>
                                            <p:strVal val="#ppt_y"/>
                                          </p:val>
                                        </p:tav>
                                      </p:tavLst>
                                    </p:anim>
                                  </p:childTnLst>
                                </p:cTn>
                              </p:par>
                            </p:childTnLst>
                          </p:cTn>
                        </p:par>
                        <p:par>
                          <p:cTn id="208" fill="hold">
                            <p:stCondLst>
                              <p:cond delay="500"/>
                            </p:stCondLst>
                            <p:childTnLst>
                              <p:par>
                                <p:cTn id="209" nodeType="afterEffect" fill="hold" presetClass="entr" presetID="16" presetSubtype="21">
                                  <p:stCondLst>
                                    <p:cond delay="0"/>
                                  </p:stCondLst>
                                  <p:childTnLst>
                                    <p:set>
                                      <p:cBhvr>
                                        <p:cTn id="210" dur="1" fill="hold">
                                          <p:stCondLst>
                                            <p:cond delay="0"/>
                                          </p:stCondLst>
                                        </p:cTn>
                                        <p:tgtEl>
                                          <p:spTgt spid="102"/>
                                        </p:tgtEl>
                                        <p:attrNameLst>
                                          <p:attrName>style.visibility</p:attrName>
                                        </p:attrNameLst>
                                      </p:cBhvr>
                                      <p:to>
                                        <p:strVal val="visible"/>
                                      </p:to>
                                    </p:set>
                                    <p:animEffect filter="barn(inVertical)" transition="in">
                                      <p:cBhvr additive="repl">
                                        <p:cTn id="211" dur="500"/>
                                        <p:tgtEl>
                                          <p:spTgt spid="1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04" name="图片 7" descr=""/>
          <p:cNvPicPr/>
          <p:nvPr/>
        </p:nvPicPr>
        <p:blipFill>
          <a:blip r:embed="rId1"/>
          <a:srcRect l="36624" t="27234" r="41358" b="38868"/>
          <a:stretch/>
        </p:blipFill>
        <p:spPr>
          <a:xfrm>
            <a:off x="5330160" y="2765880"/>
            <a:ext cx="1531440" cy="1325880"/>
          </a:xfrm>
          <a:prstGeom prst="rect">
            <a:avLst/>
          </a:prstGeom>
          <a:noFill/>
          <a:ln w="0">
            <a:noFill/>
          </a:ln>
        </p:spPr>
      </p:pic>
      <p:sp>
        <p:nvSpPr>
          <p:cNvPr id="105" name="文本框 3"/>
          <p:cNvSpPr/>
          <p:nvPr/>
        </p:nvSpPr>
        <p:spPr>
          <a:xfrm>
            <a:off x="1575360" y="1173960"/>
            <a:ext cx="1626840" cy="156924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tabLst>
                <a:tab algn="l" pos="0"/>
              </a:tabLst>
            </a:pPr>
            <a:r>
              <a:rPr b="0" lang="en-US" sz="9600" strike="noStrike" u="none">
                <a:solidFill>
                  <a:srgbClr val="808080"/>
                </a:solidFill>
                <a:effectLst/>
                <a:uFillTx/>
                <a:latin typeface="微软雅黑"/>
                <a:ea typeface="仿宋"/>
              </a:rPr>
              <a:t>02</a:t>
            </a:r>
            <a:endParaRPr b="0" lang="en-US" sz="9600" strike="noStrike" u="none">
              <a:solidFill>
                <a:srgbClr val="000000"/>
              </a:solidFill>
              <a:effectLst/>
              <a:uFillTx/>
              <a:latin typeface="Arial"/>
            </a:endParaRPr>
          </a:p>
        </p:txBody>
      </p:sp>
      <p:sp>
        <p:nvSpPr>
          <p:cNvPr id="106" name="文本框 4"/>
          <p:cNvSpPr/>
          <p:nvPr/>
        </p:nvSpPr>
        <p:spPr>
          <a:xfrm rot="21418200">
            <a:off x="2995200" y="2967120"/>
            <a:ext cx="5786280" cy="92304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3200" strike="noStrike" u="none">
                <a:solidFill>
                  <a:srgbClr val="808080"/>
                </a:solidFill>
                <a:effectLst/>
                <a:uFillTx/>
                <a:latin typeface="Consolas"/>
                <a:ea typeface="仿宋"/>
              </a:rPr>
              <a:t>   </a:t>
            </a:r>
            <a:r>
              <a:rPr b="0" lang="en-US" sz="5400" strike="noStrike" u="none">
                <a:solidFill>
                  <a:srgbClr val="808080"/>
                </a:solidFill>
                <a:effectLst/>
                <a:uFillTx/>
                <a:latin typeface="Lucida Calligraphy"/>
                <a:ea typeface="仿宋"/>
              </a:rPr>
              <a:t>The influence</a:t>
            </a:r>
            <a:endParaRPr b="0" lang="en-US" sz="5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timing>
    <p:tnLst>
      <p:par>
        <p:cTn id="212" dur="indefinite" restart="never" nodeType="tmRoot">
          <p:childTnLst>
            <p:seq>
              <p:cTn id="213" dur="indefinite" nodeType="mainSeq">
                <p:childTnLst>
                  <p:par>
                    <p:cTn id="214" fill="hold">
                      <p:stCondLst>
                        <p:cond delay="0"/>
                      </p:stCondLst>
                      <p:childTnLst>
                        <p:par>
                          <p:cTn id="215" fill="hold">
                            <p:stCondLst>
                              <p:cond delay="0"/>
                            </p:stCondLst>
                            <p:childTnLst>
                              <p:par>
                                <p:cTn id="216" nodeType="withEffect" fill="hold" presetClass="entr" presetID="42">
                                  <p:stCondLst>
                                    <p:cond delay="0"/>
                                  </p:stCondLst>
                                  <p:childTnLst>
                                    <p:set>
                                      <p:cBhvr>
                                        <p:cTn id="217" dur="1" fill="hold">
                                          <p:stCondLst>
                                            <p:cond delay="0"/>
                                          </p:stCondLst>
                                        </p:cTn>
                                        <p:tgtEl>
                                          <p:spTgt spid="105"/>
                                        </p:tgtEl>
                                        <p:attrNameLst>
                                          <p:attrName>style.visibility</p:attrName>
                                        </p:attrNameLst>
                                      </p:cBhvr>
                                      <p:to>
                                        <p:strVal val="visible"/>
                                      </p:to>
                                    </p:set>
                                    <p:animEffect filter="fade" transition="in">
                                      <p:cBhvr additive="repl">
                                        <p:cTn id="218" dur="500"/>
                                        <p:tgtEl>
                                          <p:spTgt spid="105"/>
                                        </p:tgtEl>
                                      </p:cBhvr>
                                    </p:animEffect>
                                    <p:anim calcmode="lin" valueType="num">
                                      <p:cBhvr additive="repl">
                                        <p:cTn id="219" dur="500" fill="hold"/>
                                        <p:tgtEl>
                                          <p:spTgt spid="105"/>
                                        </p:tgtEl>
                                        <p:attrNameLst>
                                          <p:attrName>ppt_x</p:attrName>
                                        </p:attrNameLst>
                                      </p:cBhvr>
                                      <p:tavLst>
                                        <p:tav tm="0">
                                          <p:val>
                                            <p:strVal val="#ppt_x"/>
                                          </p:val>
                                        </p:tav>
                                        <p:tav tm="100000">
                                          <p:val>
                                            <p:strVal val="#ppt_x"/>
                                          </p:val>
                                        </p:tav>
                                      </p:tavLst>
                                    </p:anim>
                                    <p:anim calcmode="lin" valueType="num">
                                      <p:cBhvr additive="repl">
                                        <p:cTn id="220" dur="500" fill="hold"/>
                                        <p:tgtEl>
                                          <p:spTgt spid="105"/>
                                        </p:tgtEl>
                                        <p:attrNameLst>
                                          <p:attrName>ppt_y</p:attrName>
                                        </p:attrNameLst>
                                      </p:cBhvr>
                                      <p:tavLst>
                                        <p:tav tm="0">
                                          <p:val>
                                            <p:strVal val="#ppt_y+.1"/>
                                          </p:val>
                                        </p:tav>
                                        <p:tav tm="100000">
                                          <p:val>
                                            <p:strVal val="#ppt_y"/>
                                          </p:val>
                                        </p:tav>
                                      </p:tavLst>
                                    </p:anim>
                                  </p:childTnLst>
                                </p:cTn>
                              </p:par>
                            </p:childTnLst>
                          </p:cTn>
                        </p:par>
                        <p:par>
                          <p:cTn id="221" fill="hold">
                            <p:stCondLst>
                              <p:cond delay="500"/>
                            </p:stCondLst>
                            <p:childTnLst>
                              <p:par>
                                <p:cTn id="222" nodeType="afterEffect" fill="hold" presetClass="entr" presetID="21" presetSubtype="1">
                                  <p:stCondLst>
                                    <p:cond delay="0"/>
                                  </p:stCondLst>
                                  <p:childTnLst>
                                    <p:set>
                                      <p:cBhvr>
                                        <p:cTn id="223" dur="1" fill="hold">
                                          <p:stCondLst>
                                            <p:cond delay="0"/>
                                          </p:stCondLst>
                                        </p:cTn>
                                        <p:tgtEl>
                                          <p:spTgt spid="104"/>
                                        </p:tgtEl>
                                        <p:attrNameLst>
                                          <p:attrName>style.visibility</p:attrName>
                                        </p:attrNameLst>
                                      </p:cBhvr>
                                      <p:to>
                                        <p:strVal val="visible"/>
                                      </p:to>
                                    </p:set>
                                    <p:animEffect filter="wheel(1)" transition="in">
                                      <p:cBhvr additive="repl">
                                        <p:cTn id="224" dur="500"/>
                                        <p:tgtEl>
                                          <p:spTgt spid="104"/>
                                        </p:tgtEl>
                                      </p:cBhvr>
                                    </p:animEffect>
                                  </p:childTnLst>
                                </p:cTn>
                              </p:par>
                            </p:childTnLst>
                          </p:cTn>
                        </p:par>
                        <p:par>
                          <p:cTn id="225" fill="hold">
                            <p:stCondLst>
                              <p:cond delay="1000"/>
                            </p:stCondLst>
                            <p:childTnLst>
                              <p:par>
                                <p:cTn id="226" nodeType="afterEffect" fill="hold" presetClass="entr" presetID="16" presetSubtype="21">
                                  <p:stCondLst>
                                    <p:cond delay="0"/>
                                  </p:stCondLst>
                                  <p:childTnLst>
                                    <p:set>
                                      <p:cBhvr>
                                        <p:cTn id="227" dur="1" fill="hold">
                                          <p:stCondLst>
                                            <p:cond delay="0"/>
                                          </p:stCondLst>
                                        </p:cTn>
                                        <p:tgtEl>
                                          <p:spTgt spid="106"/>
                                        </p:tgtEl>
                                        <p:attrNameLst>
                                          <p:attrName>style.visibility</p:attrName>
                                        </p:attrNameLst>
                                      </p:cBhvr>
                                      <p:to>
                                        <p:strVal val="visible"/>
                                      </p:to>
                                    </p:set>
                                    <p:animEffect filter="barn(inVertical)" transition="in">
                                      <p:cBhvr additive="repl">
                                        <p:cTn id="228" dur="500"/>
                                        <p:tgtEl>
                                          <p:spTgt spid="1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pic>
        <p:nvPicPr>
          <p:cNvPr id="107" name="图片 2" descr=""/>
          <p:cNvPicPr/>
          <p:nvPr/>
        </p:nvPicPr>
        <p:blipFill>
          <a:blip r:embed="rId1"/>
          <a:srcRect l="1719" t="33625" r="1394" b="8096"/>
          <a:stretch/>
        </p:blipFill>
        <p:spPr>
          <a:xfrm rot="19574400">
            <a:off x="3737160" y="317520"/>
            <a:ext cx="982080" cy="487440"/>
          </a:xfrm>
          <a:prstGeom prst="rect">
            <a:avLst/>
          </a:prstGeom>
          <a:noFill/>
          <a:ln w="0">
            <a:noFill/>
          </a:ln>
        </p:spPr>
      </p:pic>
      <p:sp>
        <p:nvSpPr>
          <p:cNvPr id="108" name="文本框 7"/>
          <p:cNvSpPr/>
          <p:nvPr/>
        </p:nvSpPr>
        <p:spPr>
          <a:xfrm>
            <a:off x="4772520" y="268920"/>
            <a:ext cx="3548160" cy="584280"/>
          </a:xfrm>
          <a:prstGeom prst="rect">
            <a:avLst/>
          </a:prstGeom>
          <a:noFill/>
          <a:ln w="0">
            <a:noFill/>
          </a:ln>
        </p:spPr>
        <p:style>
          <a:lnRef idx="0"/>
          <a:fillRef idx="0"/>
          <a:effectRef idx="0"/>
          <a:fontRef idx="minor"/>
        </p:style>
        <p:txBody>
          <a:bodyPr lIns="38160" rIns="38160" tIns="25560" bIns="25560" anchor="t">
            <a:normAutofit/>
          </a:bodyPr>
          <a:p>
            <a:pPr defTabSz="914400">
              <a:lnSpc>
                <a:spcPct val="100000"/>
              </a:lnSpc>
            </a:pPr>
            <a:r>
              <a:rPr b="0" lang="en-US" sz="3200" strike="noStrike" u="none">
                <a:solidFill>
                  <a:schemeClr val="dk1">
                    <a:lumMod val="50000"/>
                    <a:lumOff val="50000"/>
                  </a:schemeClr>
                </a:solidFill>
                <a:effectLst/>
                <a:uFillTx/>
                <a:latin typeface="微软雅黑"/>
                <a:ea typeface="仿宋"/>
              </a:rPr>
              <a:t>Economic impact</a:t>
            </a:r>
            <a:endParaRPr b="0" lang="en-US" sz="3200" strike="noStrike" u="none">
              <a:solidFill>
                <a:srgbClr val="000000"/>
              </a:solidFill>
              <a:effectLst/>
              <a:uFillTx/>
              <a:latin typeface="Arial"/>
            </a:endParaRPr>
          </a:p>
        </p:txBody>
      </p:sp>
      <p:sp>
        <p:nvSpPr>
          <p:cNvPr id="109" name="文本框 13"/>
          <p:cNvSpPr/>
          <p:nvPr/>
        </p:nvSpPr>
        <p:spPr>
          <a:xfrm>
            <a:off x="878760" y="1220400"/>
            <a:ext cx="6631920" cy="5115960"/>
          </a:xfrm>
          <a:prstGeom prst="rect">
            <a:avLst/>
          </a:prstGeom>
          <a:noFill/>
          <a:ln w="0">
            <a:noFill/>
          </a:ln>
        </p:spPr>
        <p:style>
          <a:lnRef idx="0"/>
          <a:fillRef idx="0"/>
          <a:effectRef idx="0"/>
          <a:fontRef idx="minor"/>
        </p:style>
        <p:txBody>
          <a:bodyPr lIns="38160" rIns="38160" tIns="25560" bIns="25560" anchor="t">
            <a:normAutofit/>
          </a:bodyPr>
          <a:p>
            <a:pPr defTabSz="914400">
              <a:lnSpc>
                <a:spcPct val="150000"/>
              </a:lnSpc>
            </a:pPr>
            <a:r>
              <a:rPr b="0" lang="en-US" sz="2000" strike="noStrike" u="none">
                <a:solidFill>
                  <a:schemeClr val="dk1"/>
                </a:solidFill>
                <a:effectLst/>
                <a:uFillTx/>
                <a:latin typeface="微软雅黑"/>
                <a:ea typeface="仿宋"/>
              </a:rPr>
              <a:t>      Own historical and cultural ancient architecture itself can promote the awareness of the city, through with the help of the local architecture has a long cultural history, and the overall impact of the city's environmental benefits for investment promotion and capital introduction, and promote the construction of city, ornamental value lead to the development of tourism industry, brings the development of the academic research value, and gradually penetrate in other ways, so as to promote urban economic development.</a:t>
            </a:r>
            <a:endParaRPr b="0" lang="en-US" sz="2000" strike="noStrike" u="none">
              <a:solidFill>
                <a:srgbClr val="000000"/>
              </a:solidFill>
              <a:effectLst/>
              <a:uFillTx/>
              <a:latin typeface="Arial"/>
            </a:endParaRPr>
          </a:p>
        </p:txBody>
      </p:sp>
      <p:pic>
        <p:nvPicPr>
          <p:cNvPr id="110" name="图片 6" descr=""/>
          <p:cNvPicPr/>
          <p:nvPr/>
        </p:nvPicPr>
        <p:blipFill>
          <a:blip r:embed="rId2"/>
          <a:stretch/>
        </p:blipFill>
        <p:spPr>
          <a:xfrm rot="21240000">
            <a:off x="8002440" y="1220400"/>
            <a:ext cx="3548160" cy="4964760"/>
          </a:xfrm>
          <a:prstGeom prst="rect">
            <a:avLst/>
          </a:prstGeom>
          <a:solidFill>
            <a:srgbClr val="ededed"/>
          </a:solidFill>
          <a:ln cap="sq" w="190440">
            <a:solidFill>
              <a:srgbClr val="ffffff"/>
            </a:solidFill>
            <a:miter/>
          </a:ln>
          <a:effectLst>
            <a:outerShdw dist="50432" dir="12889470" blurRad="65160" rotWithShape="0">
              <a:srgbClr val="000000">
                <a:alpha val="30000"/>
              </a:srgbClr>
            </a:outerShdw>
          </a:effectLst>
        </p:spPr>
      </p:pic>
    </p:spTree>
  </p:cSld>
  <mc:AlternateContent>
    <mc:Choice Requires="p14">
      <p:transition spd="slow" p14:dur="2000"/>
    </mc:Choice>
    <mc:Fallback>
      <p:transition spd="slow"/>
    </mc:Fallback>
  </mc:AlternateContent>
  <p:timing>
    <p:tnLst>
      <p:par>
        <p:cTn id="229" dur="indefinite" restart="never" nodeType="tmRoot">
          <p:childTnLst>
            <p:seq>
              <p:cTn id="230" dur="indefinite" nodeType="mainSeq">
                <p:childTnLst>
                  <p:par>
                    <p:cTn id="231" fill="hold">
                      <p:stCondLst>
                        <p:cond delay="0"/>
                      </p:stCondLst>
                      <p:childTnLst>
                        <p:par>
                          <p:cTn id="232" fill="hold">
                            <p:stCondLst>
                              <p:cond delay="0"/>
                            </p:stCondLst>
                            <p:childTnLst>
                              <p:par>
                                <p:cTn id="233" nodeType="withEffect" fill="hold" presetClass="entr" presetID="42">
                                  <p:stCondLst>
                                    <p:cond delay="0"/>
                                  </p:stCondLst>
                                  <p:childTnLst>
                                    <p:set>
                                      <p:cBhvr>
                                        <p:cTn id="234" dur="1" fill="hold">
                                          <p:stCondLst>
                                            <p:cond delay="0"/>
                                          </p:stCondLst>
                                        </p:cTn>
                                        <p:tgtEl>
                                          <p:spTgt spid="108"/>
                                        </p:tgtEl>
                                        <p:attrNameLst>
                                          <p:attrName>style.visibility</p:attrName>
                                        </p:attrNameLst>
                                      </p:cBhvr>
                                      <p:to>
                                        <p:strVal val="visible"/>
                                      </p:to>
                                    </p:set>
                                    <p:animEffect filter="fade" transition="in">
                                      <p:cBhvr additive="repl">
                                        <p:cTn id="235" dur="500"/>
                                        <p:tgtEl>
                                          <p:spTgt spid="108"/>
                                        </p:tgtEl>
                                      </p:cBhvr>
                                    </p:animEffect>
                                    <p:anim calcmode="lin" valueType="num">
                                      <p:cBhvr additive="repl">
                                        <p:cTn id="236" dur="500" fill="hold"/>
                                        <p:tgtEl>
                                          <p:spTgt spid="108"/>
                                        </p:tgtEl>
                                        <p:attrNameLst>
                                          <p:attrName>ppt_x</p:attrName>
                                        </p:attrNameLst>
                                      </p:cBhvr>
                                      <p:tavLst>
                                        <p:tav tm="0">
                                          <p:val>
                                            <p:strVal val="#ppt_x"/>
                                          </p:val>
                                        </p:tav>
                                        <p:tav tm="100000">
                                          <p:val>
                                            <p:strVal val="#ppt_x"/>
                                          </p:val>
                                        </p:tav>
                                      </p:tavLst>
                                    </p:anim>
                                    <p:anim calcmode="lin" valueType="num">
                                      <p:cBhvr additive="repl">
                                        <p:cTn id="237" dur="500" fill="hold"/>
                                        <p:tgtEl>
                                          <p:spTgt spid="108"/>
                                        </p:tgtEl>
                                        <p:attrNameLst>
                                          <p:attrName>ppt_y</p:attrName>
                                        </p:attrNameLst>
                                      </p:cBhvr>
                                      <p:tavLst>
                                        <p:tav tm="0">
                                          <p:val>
                                            <p:strVal val="#ppt_y+.1"/>
                                          </p:val>
                                        </p:tav>
                                        <p:tav tm="100000">
                                          <p:val>
                                            <p:strVal val="#ppt_y"/>
                                          </p:val>
                                        </p:tav>
                                      </p:tavLst>
                                    </p:anim>
                                  </p:childTnLst>
                                </p:cTn>
                              </p:par>
                              <p:par>
                                <p:cTn id="238" nodeType="withEffect" fill="hold" presetClass="entr" presetID="42">
                                  <p:stCondLst>
                                    <p:cond delay="0"/>
                                  </p:stCondLst>
                                  <p:childTnLst>
                                    <p:set>
                                      <p:cBhvr>
                                        <p:cTn id="239" dur="1" fill="hold">
                                          <p:stCondLst>
                                            <p:cond delay="0"/>
                                          </p:stCondLst>
                                        </p:cTn>
                                        <p:tgtEl>
                                          <p:spTgt spid="107"/>
                                        </p:tgtEl>
                                        <p:attrNameLst>
                                          <p:attrName>style.visibility</p:attrName>
                                        </p:attrNameLst>
                                      </p:cBhvr>
                                      <p:to>
                                        <p:strVal val="visible"/>
                                      </p:to>
                                    </p:set>
                                    <p:animEffect filter="fade" transition="in">
                                      <p:cBhvr additive="repl">
                                        <p:cTn id="240" dur="500"/>
                                        <p:tgtEl>
                                          <p:spTgt spid="107"/>
                                        </p:tgtEl>
                                      </p:cBhvr>
                                    </p:animEffect>
                                    <p:anim calcmode="lin" valueType="num">
                                      <p:cBhvr additive="repl">
                                        <p:cTn id="241" dur="500" fill="hold"/>
                                        <p:tgtEl>
                                          <p:spTgt spid="107"/>
                                        </p:tgtEl>
                                        <p:attrNameLst>
                                          <p:attrName>ppt_x</p:attrName>
                                        </p:attrNameLst>
                                      </p:cBhvr>
                                      <p:tavLst>
                                        <p:tav tm="0">
                                          <p:val>
                                            <p:strVal val="#ppt_x"/>
                                          </p:val>
                                        </p:tav>
                                        <p:tav tm="100000">
                                          <p:val>
                                            <p:strVal val="#ppt_x"/>
                                          </p:val>
                                        </p:tav>
                                      </p:tavLst>
                                    </p:anim>
                                    <p:anim calcmode="lin" valueType="num">
                                      <p:cBhvr additive="repl">
                                        <p:cTn id="242" dur="500" fill="hold"/>
                                        <p:tgtEl>
                                          <p:spTgt spid="107"/>
                                        </p:tgtEl>
                                        <p:attrNameLst>
                                          <p:attrName>ppt_y</p:attrName>
                                        </p:attrNameLst>
                                      </p:cBhvr>
                                      <p:tavLst>
                                        <p:tav tm="0">
                                          <p:val>
                                            <p:strVal val="#ppt_y+.1"/>
                                          </p:val>
                                        </p:tav>
                                        <p:tav tm="100000">
                                          <p:val>
                                            <p:strVal val="#ppt_y"/>
                                          </p:val>
                                        </p:tav>
                                      </p:tavLst>
                                    </p:anim>
                                  </p:childTnLst>
                                </p:cTn>
                              </p:par>
                            </p:childTnLst>
                          </p:cTn>
                        </p:par>
                        <p:par>
                          <p:cTn id="243" fill="hold">
                            <p:stCondLst>
                              <p:cond delay="500"/>
                            </p:stCondLst>
                            <p:childTnLst>
                              <p:par>
                                <p:cTn id="244" nodeType="afterEffect" fill="hold" presetClass="entr" presetID="42">
                                  <p:stCondLst>
                                    <p:cond delay="0"/>
                                  </p:stCondLst>
                                  <p:childTnLst>
                                    <p:set>
                                      <p:cBhvr>
                                        <p:cTn id="245" dur="1" fill="hold">
                                          <p:stCondLst>
                                            <p:cond delay="0"/>
                                          </p:stCondLst>
                                        </p:cTn>
                                        <p:tgtEl>
                                          <p:spTgt spid="109"/>
                                        </p:tgtEl>
                                        <p:attrNameLst>
                                          <p:attrName>style.visibility</p:attrName>
                                        </p:attrNameLst>
                                      </p:cBhvr>
                                      <p:to>
                                        <p:strVal val="visible"/>
                                      </p:to>
                                    </p:set>
                                    <p:animEffect filter="fade" transition="in">
                                      <p:cBhvr additive="repl">
                                        <p:cTn id="246" dur="500"/>
                                        <p:tgtEl>
                                          <p:spTgt spid="109"/>
                                        </p:tgtEl>
                                      </p:cBhvr>
                                    </p:animEffect>
                                    <p:anim calcmode="lin" valueType="num">
                                      <p:cBhvr additive="repl">
                                        <p:cTn id="247" dur="500" fill="hold"/>
                                        <p:tgtEl>
                                          <p:spTgt spid="109"/>
                                        </p:tgtEl>
                                        <p:attrNameLst>
                                          <p:attrName>ppt_x</p:attrName>
                                        </p:attrNameLst>
                                      </p:cBhvr>
                                      <p:tavLst>
                                        <p:tav tm="0">
                                          <p:val>
                                            <p:strVal val="#ppt_x"/>
                                          </p:val>
                                        </p:tav>
                                        <p:tav tm="100000">
                                          <p:val>
                                            <p:strVal val="#ppt_x"/>
                                          </p:val>
                                        </p:tav>
                                      </p:tavLst>
                                    </p:anim>
                                    <p:anim calcmode="lin" valueType="num">
                                      <p:cBhvr additive="repl">
                                        <p:cTn id="248" dur="500" fill="hold"/>
                                        <p:tgtEl>
                                          <p:spTgt spid="109"/>
                                        </p:tgtEl>
                                        <p:attrNameLst>
                                          <p:attrName>ppt_y</p:attrName>
                                        </p:attrNameLst>
                                      </p:cBhvr>
                                      <p:tavLst>
                                        <p:tav tm="0">
                                          <p:val>
                                            <p:strVal val="#ppt_y+.1"/>
                                          </p:val>
                                        </p:tav>
                                        <p:tav tm="100000">
                                          <p:val>
                                            <p:strVal val="#ppt_y"/>
                                          </p:val>
                                        </p:tav>
                                      </p:tavLst>
                                    </p:anim>
                                  </p:childTnLst>
                                </p:cTn>
                              </p:par>
                              <p:par>
                                <p:cTn id="249" nodeType="withEffect" fill="hold" presetClass="entr" presetID="22" presetSubtype="4">
                                  <p:stCondLst>
                                    <p:cond delay="0"/>
                                  </p:stCondLst>
                                  <p:childTnLst>
                                    <p:set>
                                      <p:cBhvr>
                                        <p:cTn id="250" dur="1" fill="hold">
                                          <p:stCondLst>
                                            <p:cond delay="0"/>
                                          </p:stCondLst>
                                        </p:cTn>
                                        <p:tgtEl>
                                          <p:spTgt spid="110"/>
                                        </p:tgtEl>
                                        <p:attrNameLst>
                                          <p:attrName>style.visibility</p:attrName>
                                        </p:attrNameLst>
                                      </p:cBhvr>
                                      <p:to>
                                        <p:strVal val="visible"/>
                                      </p:to>
                                    </p:set>
                                    <p:animEffect filter="wipe(down)" transition="in">
                                      <p:cBhvr additive="repl">
                                        <p:cTn id="251" dur="500"/>
                                        <p:tgtEl>
                                          <p:spTgt spid="1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第一PPT，www.1ppt.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xml><?xml version="1.0" encoding="utf-8"?>
<a:theme xmlns:a="http://schemas.openxmlformats.org/drawingml/2006/main" xmlns:r="http://schemas.openxmlformats.org/officeDocument/2006/relationships" name="第一PPT，www.1ppt.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xml><?xml version="1.0" encoding="utf-8"?>
<a:theme xmlns:a="http://schemas.openxmlformats.org/drawingml/2006/main" xmlns:r="http://schemas.openxmlformats.org/officeDocument/2006/relationships" name="第一PPT，www.1ppt.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第一PPT，www.1ppt.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第一PPT，www.1ppt.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xml><?xml version="1.0" encoding="utf-8"?>
<a:theme xmlns:a="http://schemas.openxmlformats.org/drawingml/2006/main" xmlns:r="http://schemas.openxmlformats.org/officeDocument/2006/relationships" name="第一PPT，www.1ppt.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xml><?xml version="1.0" encoding="utf-8"?>
<a:theme xmlns:a="http://schemas.openxmlformats.org/drawingml/2006/main" xmlns:r="http://schemas.openxmlformats.org/officeDocument/2006/relationships" name="第一PPT，www.1ppt.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xml><?xml version="1.0" encoding="utf-8"?>
<a:theme xmlns:a="http://schemas.openxmlformats.org/drawingml/2006/main" xmlns:r="http://schemas.openxmlformats.org/officeDocument/2006/relationships" name="第一PPT，www.1ppt.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xml><?xml version="1.0" encoding="utf-8"?>
<a:theme xmlns:a="http://schemas.openxmlformats.org/drawingml/2006/main" xmlns:r="http://schemas.openxmlformats.org/officeDocument/2006/relationships" name="第一PPT，www.1ppt.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xml><?xml version="1.0" encoding="utf-8"?>
<a:theme xmlns:a="http://schemas.openxmlformats.org/drawingml/2006/main" xmlns:r="http://schemas.openxmlformats.org/officeDocument/2006/relationships" name="第一PPT，www.1ppt.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xml><?xml version="1.0" encoding="utf-8"?>
<a:theme xmlns:a="http://schemas.openxmlformats.org/drawingml/2006/main" xmlns:r="http://schemas.openxmlformats.org/officeDocument/2006/relationships" name="第一PPT，www.1ppt.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Manager>第一PPT，www.1ppt.com</Manager>
  <TotalTime>895</TotalTime>
  <Application>LibreOffice/25.2.3.2$Windows_X86_64 LibreOffice_project/bbb074479178df812d175f709636b368952c2ce3</Application>
  <AppVersion>15.0000</AppVersion>
  <Company>第一PPT，www.1ppt.com</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2020-06-27T07:35:23Z</dcterms:created>
  <dc:creator>第一PPT</dc:creator>
  <dc:description>www.1ppt.com</dc:description>
  <cp:keywords>www.1ppt.com</cp:keywords>
  <dc:language>zh-CN</dc:language>
  <cp:lastModifiedBy>10261</cp:lastModifiedBy>
  <dcterms:modified xsi:type="dcterms:W3CDTF">2022-05-23T14:58:56Z</dcterms:modified>
  <cp:revision>65</cp:revision>
  <dc:subject/>
  <dc:title>极简</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宽屏</vt:lpwstr>
  </property>
  <property fmtid="{D5CDD505-2E9C-101B-9397-08002B2CF9AE}" pid="3" name="Slides">
    <vt:r8>20</vt:r8>
  </property>
</Properties>
</file>